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70" r:id="rId6"/>
    <p:sldId id="274" r:id="rId7"/>
    <p:sldId id="275" r:id="rId8"/>
    <p:sldId id="276" r:id="rId9"/>
    <p:sldId id="277" r:id="rId10"/>
    <p:sldId id="282" r:id="rId11"/>
    <p:sldId id="283" r:id="rId12"/>
    <p:sldId id="284" r:id="rId13"/>
    <p:sldId id="285" r:id="rId14"/>
    <p:sldId id="266" r:id="rId15"/>
    <p:sldId id="267"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B9E2"/>
    <a:srgbClr val="E9A342"/>
    <a:srgbClr val="4253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34"/>
    <p:restoredTop sz="96327"/>
  </p:normalViewPr>
  <p:slideViewPr>
    <p:cSldViewPr snapToGrid="0" snapToObjects="1">
      <p:cViewPr varScale="1">
        <p:scale>
          <a:sx n="86" d="100"/>
          <a:sy n="86" d="100"/>
        </p:scale>
        <p:origin x="37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100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A picture containing icon&#10;&#10;Description automatically generated">
            <a:extLst>
              <a:ext uri="{FF2B5EF4-FFF2-40B4-BE49-F238E27FC236}">
                <a16:creationId xmlns:a16="http://schemas.microsoft.com/office/drawing/2014/main" id="{47D071EF-62A1-F947-A264-BB11B15E370C}"/>
              </a:ext>
            </a:extLst>
          </p:cNvPr>
          <p:cNvPicPr>
            <a:picLocks noChangeAspect="1"/>
          </p:cNvPicPr>
          <p:nvPr userDrawn="1"/>
        </p:nvPicPr>
        <p:blipFill>
          <a:blip r:embed="rId2"/>
          <a:stretch>
            <a:fillRect/>
          </a:stretch>
        </p:blipFill>
        <p:spPr>
          <a:xfrm>
            <a:off x="0" y="0"/>
            <a:ext cx="12180232" cy="6858000"/>
          </a:xfrm>
          <a:prstGeom prst="rect">
            <a:avLst/>
          </a:prstGeom>
        </p:spPr>
      </p:pic>
    </p:spTree>
    <p:extLst>
      <p:ext uri="{BB962C8B-B14F-4D97-AF65-F5344CB8AC3E}">
        <p14:creationId xmlns:p14="http://schemas.microsoft.com/office/powerpoint/2010/main" val="3747466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D5CBD528-D594-C849-9EF1-A54C00845852}"/>
              </a:ext>
            </a:extLst>
          </p:cNvPr>
          <p:cNvPicPr>
            <a:picLocks noChangeAspect="1"/>
          </p:cNvPicPr>
          <p:nvPr userDrawn="1"/>
        </p:nvPicPr>
        <p:blipFill>
          <a:blip r:embed="rId4"/>
          <a:stretch>
            <a:fillRect/>
          </a:stretch>
        </p:blipFill>
        <p:spPr>
          <a:xfrm>
            <a:off x="0" y="0"/>
            <a:ext cx="12180232" cy="6858000"/>
          </a:xfrm>
          <a:prstGeom prst="rect">
            <a:avLst/>
          </a:prstGeom>
        </p:spPr>
      </p:pic>
    </p:spTree>
    <p:extLst>
      <p:ext uri="{BB962C8B-B14F-4D97-AF65-F5344CB8AC3E}">
        <p14:creationId xmlns:p14="http://schemas.microsoft.com/office/powerpoint/2010/main" val="29849925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385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3" y="1443841"/>
            <a:ext cx="10219038" cy="1938992"/>
          </a:xfrm>
          <a:prstGeom prst="rect">
            <a:avLst/>
          </a:prstGeom>
          <a:noFill/>
        </p:spPr>
        <p:txBody>
          <a:bodyPr wrap="square" rtlCol="0">
            <a:spAutoFit/>
          </a:bodyPr>
          <a:lstStyle/>
          <a:p>
            <a:r>
              <a:rPr lang="en-GB" sz="2400" b="1" dirty="0">
                <a:solidFill>
                  <a:srgbClr val="E9A342"/>
                </a:solidFill>
              </a:rPr>
              <a:t>Peace</a:t>
            </a:r>
            <a:r>
              <a:rPr lang="en-GB" sz="2400" b="1" dirty="0"/>
              <a:t> </a:t>
            </a:r>
          </a:p>
          <a:p>
            <a:r>
              <a:rPr lang="en-GB" sz="2400" dirty="0"/>
              <a:t> </a:t>
            </a:r>
          </a:p>
          <a:p>
            <a:pPr marR="0" algn="l" rtl="0"/>
            <a:r>
              <a:rPr lang="en-GB" sz="2400" b="0" i="0" u="none" strike="noStrike" baseline="0" dirty="0">
                <a:solidFill>
                  <a:srgbClr val="000000"/>
                </a:solidFill>
                <a:latin typeface="Calibri" panose="020F0502020204030204" pitchFamily="34" charset="0"/>
              </a:rPr>
              <a:t>Blessed be Jesus the bread of life</a:t>
            </a:r>
          </a:p>
          <a:p>
            <a:pPr marR="0" algn="l" rtl="0"/>
            <a:r>
              <a:rPr lang="en-GB" sz="2400" b="1" i="0" u="none" strike="noStrike" baseline="0" dirty="0">
                <a:solidFill>
                  <a:srgbClr val="000000"/>
                </a:solidFill>
                <a:latin typeface="Calibri" panose="020F0502020204030204" pitchFamily="34" charset="0"/>
              </a:rPr>
              <a:t>for in his brokenness we have life and peace</a:t>
            </a:r>
            <a:r>
              <a:rPr lang="en-GB" sz="2400" b="0" i="0" u="none" strike="noStrike" baseline="0" dirty="0">
                <a:solidFill>
                  <a:srgbClr val="000000"/>
                </a:solidFill>
                <a:latin typeface="Calibri" panose="020F0502020204030204" pitchFamily="34" charset="0"/>
              </a:rPr>
              <a:t>. </a:t>
            </a:r>
          </a:p>
          <a:p>
            <a:pPr marR="0" algn="l" rtl="0"/>
            <a:r>
              <a:rPr lang="en-GB" sz="2400" b="0" i="0" u="none" strike="noStrike" baseline="0" dirty="0">
                <a:solidFill>
                  <a:srgbClr val="000000"/>
                </a:solidFill>
                <a:latin typeface="Calibri" panose="020F0502020204030204" pitchFamily="34" charset="0"/>
              </a:rPr>
              <a:t>The peace of the Lord be always with you.</a:t>
            </a:r>
          </a:p>
        </p:txBody>
      </p:sp>
      <p:sp>
        <p:nvSpPr>
          <p:cNvPr id="9" name="TextBox 8">
            <a:extLst>
              <a:ext uri="{FF2B5EF4-FFF2-40B4-BE49-F238E27FC236}">
                <a16:creationId xmlns:a16="http://schemas.microsoft.com/office/drawing/2014/main" id="{D62CC289-DB24-465D-9E42-86F65F9DCAA8}"/>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36FA48E9-5A27-45F0-9928-FEEA4DE195FE}"/>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2507231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3" y="1443841"/>
            <a:ext cx="10219038" cy="3908762"/>
          </a:xfrm>
          <a:prstGeom prst="rect">
            <a:avLst/>
          </a:prstGeom>
          <a:noFill/>
        </p:spPr>
        <p:txBody>
          <a:bodyPr wrap="square" rtlCol="0">
            <a:spAutoFit/>
          </a:bodyPr>
          <a:lstStyle/>
          <a:p>
            <a:r>
              <a:rPr lang="en-GB" sz="2400" b="1" dirty="0">
                <a:solidFill>
                  <a:srgbClr val="E9A342"/>
                </a:solidFill>
              </a:rPr>
              <a:t>Offertory</a:t>
            </a:r>
          </a:p>
          <a:p>
            <a:r>
              <a:rPr lang="en-GB" sz="2400" b="1" dirty="0"/>
              <a:t> </a:t>
            </a:r>
            <a:endParaRPr lang="en-GB" sz="2400" dirty="0"/>
          </a:p>
          <a:p>
            <a:pPr marR="0" algn="l" rtl="0"/>
            <a:r>
              <a:rPr lang="en-GB" sz="2000" b="0" i="0" u="none" strike="noStrike" baseline="0" dirty="0">
                <a:solidFill>
                  <a:srgbClr val="000000"/>
                </a:solidFill>
              </a:rPr>
              <a:t>Giver of life and love,</a:t>
            </a:r>
          </a:p>
          <a:p>
            <a:pPr marR="0" algn="l" rtl="0"/>
            <a:r>
              <a:rPr lang="en-GB" sz="2000" b="0" i="0" u="none" strike="noStrike" baseline="0" dirty="0">
                <a:solidFill>
                  <a:srgbClr val="000000"/>
                </a:solidFill>
              </a:rPr>
              <a:t>we thank you that in the heavenly banquet</a:t>
            </a:r>
          </a:p>
          <a:p>
            <a:pPr marR="0" algn="l" rtl="0"/>
            <a:r>
              <a:rPr lang="en-GB" sz="2000" b="0" i="0" u="none" strike="noStrike" baseline="0" dirty="0">
                <a:solidFill>
                  <a:srgbClr val="000000"/>
                </a:solidFill>
              </a:rPr>
              <a:t>of your table you invigorate and renew us.</a:t>
            </a:r>
          </a:p>
          <a:p>
            <a:pPr marR="0" algn="l" rtl="0"/>
            <a:r>
              <a:rPr lang="en-GB" sz="2000" b="0" i="0" u="none" strike="noStrike" baseline="0" dirty="0">
                <a:solidFill>
                  <a:srgbClr val="000000"/>
                </a:solidFill>
              </a:rPr>
              <a:t>May we boldly use your gifts</a:t>
            </a:r>
          </a:p>
          <a:p>
            <a:pPr marR="0" algn="l" rtl="0"/>
            <a:r>
              <a:rPr lang="en-GB" sz="2000" b="0" i="0" u="none" strike="noStrike" baseline="0" dirty="0">
                <a:solidFill>
                  <a:srgbClr val="000000"/>
                </a:solidFill>
              </a:rPr>
              <a:t>to continue your work in the world.</a:t>
            </a:r>
          </a:p>
          <a:p>
            <a:pPr marR="0" algn="l" rtl="0"/>
            <a:r>
              <a:rPr lang="en-GB" sz="2000" b="0" i="0" u="none" strike="noStrike" baseline="0" dirty="0">
                <a:solidFill>
                  <a:srgbClr val="000000"/>
                </a:solidFill>
              </a:rPr>
              <a:t>Through Jesus Christ, our Lord</a:t>
            </a:r>
            <a:r>
              <a:rPr lang="en-GB" sz="2000" b="1" i="0" u="none" strike="noStrike" baseline="0" dirty="0">
                <a:solidFill>
                  <a:srgbClr val="000000"/>
                </a:solidFill>
              </a:rPr>
              <a:t>. Amen.</a:t>
            </a:r>
          </a:p>
          <a:p>
            <a:pPr marR="0" algn="l" rtl="0"/>
            <a:endParaRPr lang="en-GB" sz="2000" b="1" i="0" u="none" strike="noStrike" baseline="0" dirty="0">
              <a:solidFill>
                <a:srgbClr val="000000"/>
              </a:solidFill>
            </a:endParaRPr>
          </a:p>
          <a:p>
            <a:pPr marR="0" algn="l" rtl="0"/>
            <a:r>
              <a:rPr lang="en-GB" sz="2000" b="0" i="0" u="none" strike="noStrike" baseline="0" dirty="0">
                <a:solidFill>
                  <a:srgbClr val="000000"/>
                </a:solidFill>
              </a:rPr>
              <a:t>Blessed are you, Lord, God of all creation; through your goodness we have our money to offer. Fruit of our labours, symbol of our commitment, it will become a tool to be used for your glory.</a:t>
            </a:r>
          </a:p>
          <a:p>
            <a:pPr marR="0" algn="l" rtl="0"/>
            <a:r>
              <a:rPr lang="en-GB" sz="2000" b="1" i="0" u="none" strike="noStrike" baseline="0" dirty="0">
                <a:solidFill>
                  <a:srgbClr val="000000"/>
                </a:solidFill>
              </a:rPr>
              <a:t>Blessed be God for ever.</a:t>
            </a:r>
          </a:p>
        </p:txBody>
      </p:sp>
      <p:sp>
        <p:nvSpPr>
          <p:cNvPr id="9" name="TextBox 8">
            <a:extLst>
              <a:ext uri="{FF2B5EF4-FFF2-40B4-BE49-F238E27FC236}">
                <a16:creationId xmlns:a16="http://schemas.microsoft.com/office/drawing/2014/main" id="{0E433F07-1271-45FB-968C-A08D687DF18B}"/>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FAF6A517-6D9B-4431-BE40-ECA3F268A610}"/>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300434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3" y="1443841"/>
            <a:ext cx="10219038" cy="3293209"/>
          </a:xfrm>
          <a:prstGeom prst="rect">
            <a:avLst/>
          </a:prstGeom>
          <a:noFill/>
        </p:spPr>
        <p:txBody>
          <a:bodyPr wrap="square" rtlCol="0">
            <a:spAutoFit/>
          </a:bodyPr>
          <a:lstStyle/>
          <a:p>
            <a:r>
              <a:rPr lang="en-GB" sz="2400" b="1" dirty="0">
                <a:solidFill>
                  <a:srgbClr val="E9A342"/>
                </a:solidFill>
              </a:rPr>
              <a:t>Post Communion Prayer</a:t>
            </a:r>
          </a:p>
          <a:p>
            <a:r>
              <a:rPr lang="en-GB" sz="2400" dirty="0"/>
              <a:t> </a:t>
            </a:r>
          </a:p>
          <a:p>
            <a:pPr marR="0" algn="l" rtl="0"/>
            <a:r>
              <a:rPr lang="en-GB" sz="2000" b="0" i="0" u="none" strike="noStrike" baseline="0" dirty="0">
                <a:solidFill>
                  <a:srgbClr val="000000"/>
                </a:solidFill>
                <a:latin typeface="Calibri" panose="020F0502020204030204" pitchFamily="34" charset="0"/>
              </a:rPr>
              <a:t>Almighty God, </a:t>
            </a:r>
          </a:p>
          <a:p>
            <a:pPr marR="0" algn="l" rtl="0"/>
            <a:r>
              <a:rPr lang="en-GB" sz="2000" b="0" i="0" u="none" strike="noStrike" baseline="0" dirty="0">
                <a:solidFill>
                  <a:srgbClr val="000000"/>
                </a:solidFill>
                <a:latin typeface="Calibri" panose="020F0502020204030204" pitchFamily="34" charset="0"/>
              </a:rPr>
              <a:t>whose love is revealed in Jesus Christ your Son, </a:t>
            </a:r>
          </a:p>
          <a:p>
            <a:pPr marR="0" algn="l" rtl="0"/>
            <a:r>
              <a:rPr lang="en-GB" sz="2000" b="0" i="0" u="none" strike="noStrike" baseline="0" dirty="0">
                <a:solidFill>
                  <a:srgbClr val="000000"/>
                </a:solidFill>
                <a:latin typeface="Calibri" panose="020F0502020204030204" pitchFamily="34" charset="0"/>
              </a:rPr>
              <a:t>may we who have responded by faith to your call </a:t>
            </a:r>
          </a:p>
          <a:p>
            <a:pPr marR="0" algn="l" rtl="0"/>
            <a:r>
              <a:rPr lang="en-GB" sz="2000" b="0" i="0" u="none" strike="noStrike" baseline="0" dirty="0">
                <a:solidFill>
                  <a:srgbClr val="000000"/>
                </a:solidFill>
                <a:latin typeface="Calibri" panose="020F0502020204030204" pitchFamily="34" charset="0"/>
              </a:rPr>
              <a:t>so order our lives that they are built on your wisdom.  </a:t>
            </a:r>
          </a:p>
          <a:p>
            <a:pPr marR="0" algn="l" rtl="0"/>
            <a:r>
              <a:rPr lang="en-GB" sz="2000" b="0" i="0" u="none" strike="noStrike" baseline="0" dirty="0">
                <a:solidFill>
                  <a:srgbClr val="000000"/>
                </a:solidFill>
                <a:latin typeface="Calibri" panose="020F0502020204030204" pitchFamily="34" charset="0"/>
              </a:rPr>
              <a:t>Grant that as we respond to your love </a:t>
            </a:r>
          </a:p>
          <a:p>
            <a:pPr marR="0" algn="l" rtl="0"/>
            <a:r>
              <a:rPr lang="en-GB" sz="2000" b="0" i="0" u="none" strike="noStrike" baseline="0" dirty="0">
                <a:solidFill>
                  <a:srgbClr val="000000"/>
                </a:solidFill>
                <a:latin typeface="Calibri" panose="020F0502020204030204" pitchFamily="34" charset="0"/>
              </a:rPr>
              <a:t>we may grow into your likeness.  </a:t>
            </a:r>
          </a:p>
          <a:p>
            <a:pPr marR="0" algn="l" rtl="0"/>
            <a:r>
              <a:rPr lang="en-GB" sz="2000" b="0" i="0" u="none" strike="noStrike" baseline="0" dirty="0">
                <a:solidFill>
                  <a:srgbClr val="000000"/>
                </a:solidFill>
                <a:latin typeface="Calibri" panose="020F0502020204030204" pitchFamily="34" charset="0"/>
              </a:rPr>
              <a:t>Create in us loving and generous hearts </a:t>
            </a:r>
          </a:p>
          <a:p>
            <a:pPr marR="0" algn="l" rtl="0"/>
            <a:r>
              <a:rPr lang="en-GB" sz="2000" b="0" i="0" u="none" strike="noStrike" baseline="0" dirty="0">
                <a:solidFill>
                  <a:srgbClr val="000000"/>
                </a:solidFill>
                <a:latin typeface="Calibri" panose="020F0502020204030204" pitchFamily="34" charset="0"/>
              </a:rPr>
              <a:t>that we may respond to your call upon our lives. </a:t>
            </a:r>
            <a:r>
              <a:rPr lang="en-GB" sz="2000" b="1" i="0" u="none" strike="noStrike" baseline="0" dirty="0">
                <a:solidFill>
                  <a:srgbClr val="000000"/>
                </a:solidFill>
                <a:latin typeface="Calibri" panose="020F0502020204030204" pitchFamily="34" charset="0"/>
              </a:rPr>
              <a:t>Amen</a:t>
            </a:r>
            <a:r>
              <a:rPr lang="en-GB" sz="1800" b="0" i="0" u="none" strike="noStrike" baseline="0" dirty="0">
                <a:solidFill>
                  <a:srgbClr val="000000"/>
                </a:solidFill>
                <a:latin typeface="Calibri" panose="020F0502020204030204" pitchFamily="34" charset="0"/>
              </a:rPr>
              <a:t>.</a:t>
            </a:r>
            <a:endParaRPr lang="en-GB" sz="1800" b="0" i="1" u="none" strike="noStrike" baseline="0" dirty="0">
              <a:solidFill>
                <a:srgbClr val="000000"/>
              </a:solidFill>
              <a:latin typeface="Calibri" panose="020F0502020204030204" pitchFamily="34" charset="0"/>
            </a:endParaRPr>
          </a:p>
        </p:txBody>
      </p:sp>
      <p:sp>
        <p:nvSpPr>
          <p:cNvPr id="9" name="TextBox 8">
            <a:extLst>
              <a:ext uri="{FF2B5EF4-FFF2-40B4-BE49-F238E27FC236}">
                <a16:creationId xmlns:a16="http://schemas.microsoft.com/office/drawing/2014/main" id="{2BAC1052-1B06-45C2-8EFD-BE82963752FA}"/>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FCAD8355-7672-4B8A-A8FE-5356687E8D5A}"/>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3273097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3" y="1443841"/>
            <a:ext cx="10219038" cy="3416320"/>
          </a:xfrm>
          <a:prstGeom prst="rect">
            <a:avLst/>
          </a:prstGeom>
          <a:noFill/>
        </p:spPr>
        <p:txBody>
          <a:bodyPr wrap="square" rtlCol="0">
            <a:spAutoFit/>
          </a:bodyPr>
          <a:lstStyle/>
          <a:p>
            <a:r>
              <a:rPr lang="en-GB" sz="2400" b="1" dirty="0">
                <a:solidFill>
                  <a:srgbClr val="E9A342"/>
                </a:solidFill>
              </a:rPr>
              <a:t>Blessing</a:t>
            </a:r>
          </a:p>
          <a:p>
            <a:r>
              <a:rPr lang="en-GB" sz="2400" dirty="0"/>
              <a:t> </a:t>
            </a:r>
          </a:p>
          <a:p>
            <a:pPr marR="0" algn="l" rtl="0"/>
            <a:r>
              <a:rPr lang="en-GB" sz="2400" b="0" i="0" u="none" strike="noStrike" baseline="0" dirty="0">
                <a:solidFill>
                  <a:srgbClr val="000000"/>
                </a:solidFill>
                <a:latin typeface="Calibri" panose="020F0502020204030204" pitchFamily="34" charset="0"/>
              </a:rPr>
              <a:t>May God who feeds the hungry, </a:t>
            </a:r>
          </a:p>
          <a:p>
            <a:pPr marR="0" algn="l" rtl="0"/>
            <a:r>
              <a:rPr lang="en-GB" sz="2400" b="0" i="0" u="none" strike="noStrike" baseline="0" dirty="0">
                <a:solidFill>
                  <a:srgbClr val="000000"/>
                </a:solidFill>
                <a:latin typeface="Calibri" panose="020F0502020204030204" pitchFamily="34" charset="0"/>
              </a:rPr>
              <a:t>continue to feed us and stir in us </a:t>
            </a:r>
          </a:p>
          <a:p>
            <a:pPr marR="0" algn="l" rtl="0"/>
            <a:r>
              <a:rPr lang="en-GB" sz="2400" b="0" i="0" u="none" strike="noStrike" baseline="0" dirty="0">
                <a:solidFill>
                  <a:srgbClr val="000000"/>
                </a:solidFill>
                <a:latin typeface="Calibri" panose="020F0502020204030204" pitchFamily="34" charset="0"/>
              </a:rPr>
              <a:t>a generosity of spirit;</a:t>
            </a:r>
          </a:p>
          <a:p>
            <a:pPr marR="0" algn="l" rtl="0"/>
            <a:r>
              <a:rPr lang="en-GB" sz="2400" b="0" i="0" u="none" strike="noStrike" baseline="0" dirty="0">
                <a:solidFill>
                  <a:srgbClr val="000000"/>
                </a:solidFill>
                <a:latin typeface="Calibri" panose="020F0502020204030204" pitchFamily="34" charset="0"/>
              </a:rPr>
              <a:t>and the blessing of God Almighty,</a:t>
            </a:r>
          </a:p>
          <a:p>
            <a:pPr marR="0" algn="l" rtl="0"/>
            <a:r>
              <a:rPr lang="en-GB" sz="2400" b="0" i="0" u="none" strike="noStrike" baseline="0" dirty="0">
                <a:solidFill>
                  <a:srgbClr val="000000"/>
                </a:solidFill>
                <a:latin typeface="Calibri" panose="020F0502020204030204" pitchFamily="34" charset="0"/>
              </a:rPr>
              <a:t>the Father, the Son and the Holy Spirit,</a:t>
            </a:r>
          </a:p>
          <a:p>
            <a:pPr marR="0" algn="l" rtl="0"/>
            <a:r>
              <a:rPr lang="en-GB" sz="2400" b="0" i="0" u="none" strike="noStrike" baseline="0" dirty="0">
                <a:solidFill>
                  <a:srgbClr val="000000"/>
                </a:solidFill>
                <a:latin typeface="Calibri" panose="020F0502020204030204" pitchFamily="34" charset="0"/>
              </a:rPr>
              <a:t>be among you and remain with you always.</a:t>
            </a:r>
          </a:p>
          <a:p>
            <a:pPr marR="0" algn="l" rtl="0"/>
            <a:r>
              <a:rPr lang="en-GB" sz="2400" b="1" i="0" u="none" strike="noStrike" baseline="0" dirty="0">
                <a:solidFill>
                  <a:srgbClr val="000000"/>
                </a:solidFill>
                <a:latin typeface="Calibri" panose="020F0502020204030204" pitchFamily="34" charset="0"/>
              </a:rPr>
              <a:t>Amen.</a:t>
            </a:r>
          </a:p>
        </p:txBody>
      </p:sp>
      <p:sp>
        <p:nvSpPr>
          <p:cNvPr id="9" name="TextBox 8">
            <a:extLst>
              <a:ext uri="{FF2B5EF4-FFF2-40B4-BE49-F238E27FC236}">
                <a16:creationId xmlns:a16="http://schemas.microsoft.com/office/drawing/2014/main" id="{5098D379-656F-4F02-BC4C-336F9465CDC2}"/>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0632E230-A9F2-4D83-ACEC-7C875EFEB408}"/>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375524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DC61C316-A17C-6D42-855E-01F7D36EF553}"/>
              </a:ext>
            </a:extLst>
          </p:cNvPr>
          <p:cNvSpPr txBox="1"/>
          <p:nvPr/>
        </p:nvSpPr>
        <p:spPr>
          <a:xfrm>
            <a:off x="734404" y="1833941"/>
            <a:ext cx="10720137" cy="3170099"/>
          </a:xfrm>
          <a:prstGeom prst="rect">
            <a:avLst/>
          </a:prstGeom>
          <a:noFill/>
        </p:spPr>
        <p:txBody>
          <a:bodyPr wrap="square" rtlCol="0">
            <a:spAutoFit/>
          </a:bodyPr>
          <a:lstStyle/>
          <a:p>
            <a:pPr algn="ctr"/>
            <a:r>
              <a:rPr lang="en-US" sz="4000" b="1" dirty="0">
                <a:latin typeface="Helvetica Neue" panose="02000503000000020004" pitchFamily="2" charset="0"/>
                <a:ea typeface="Helvetica Neue" panose="02000503000000020004" pitchFamily="2" charset="0"/>
                <a:cs typeface="Helvetica Neue" panose="02000503000000020004" pitchFamily="2" charset="0"/>
              </a:rPr>
              <a:t>A page for you to add your Parish’s </a:t>
            </a:r>
          </a:p>
          <a:p>
            <a:pPr algn="ctr"/>
            <a:r>
              <a:rPr lang="en-US" sz="4000" b="1" dirty="0">
                <a:latin typeface="Helvetica Neue" panose="02000503000000020004" pitchFamily="2" charset="0"/>
                <a:ea typeface="Helvetica Neue" panose="02000503000000020004" pitchFamily="2" charset="0"/>
                <a:cs typeface="Helvetica Neue" panose="02000503000000020004" pitchFamily="2" charset="0"/>
              </a:rPr>
              <a:t>giving information.</a:t>
            </a:r>
          </a:p>
          <a:p>
            <a:pPr algn="ctr"/>
            <a:endParaRPr lang="en-US" sz="4000" b="1" dirty="0">
              <a:latin typeface="Helvetica Neue" panose="02000503000000020004" pitchFamily="2" charset="0"/>
              <a:ea typeface="Helvetica Neue" panose="02000503000000020004" pitchFamily="2" charset="0"/>
              <a:cs typeface="Helvetica Neue" panose="02000503000000020004" pitchFamily="2" charset="0"/>
            </a:endParaRPr>
          </a:p>
          <a:p>
            <a:pPr algn="ctr"/>
            <a:r>
              <a:rPr lang="en-US" sz="4000" b="1" dirty="0">
                <a:latin typeface="Helvetica Neue" panose="02000503000000020004" pitchFamily="2" charset="0"/>
                <a:ea typeface="Helvetica Neue" panose="02000503000000020004" pitchFamily="2" charset="0"/>
                <a:cs typeface="Helvetica Neue" panose="02000503000000020004" pitchFamily="2" charset="0"/>
              </a:rPr>
              <a:t>Consider using your Parish Giving </a:t>
            </a:r>
          </a:p>
          <a:p>
            <a:pPr algn="ctr"/>
            <a:r>
              <a:rPr lang="en-US" sz="4000" b="1" dirty="0">
                <a:latin typeface="Helvetica Neue" panose="02000503000000020004" pitchFamily="2" charset="0"/>
                <a:ea typeface="Helvetica Neue" panose="02000503000000020004" pitchFamily="2" charset="0"/>
                <a:cs typeface="Helvetica Neue" panose="02000503000000020004" pitchFamily="2" charset="0"/>
              </a:rPr>
              <a:t>Scheme details.</a:t>
            </a:r>
          </a:p>
        </p:txBody>
      </p:sp>
      <p:sp>
        <p:nvSpPr>
          <p:cNvPr id="9" name="TextBox 8">
            <a:extLst>
              <a:ext uri="{FF2B5EF4-FFF2-40B4-BE49-F238E27FC236}">
                <a16:creationId xmlns:a16="http://schemas.microsoft.com/office/drawing/2014/main" id="{8B67276A-9C9D-40C6-97AB-95F309F974AB}"/>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1" name="TextBox 10">
            <a:extLst>
              <a:ext uri="{FF2B5EF4-FFF2-40B4-BE49-F238E27FC236}">
                <a16:creationId xmlns:a16="http://schemas.microsoft.com/office/drawing/2014/main" id="{DD56A8E0-4317-455C-888E-33F99E0D40F4}"/>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2000485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F19B0A5A-0EB9-C240-8F8B-129A848687AB}"/>
              </a:ext>
            </a:extLst>
          </p:cNvPr>
          <p:cNvSpPr txBox="1"/>
          <p:nvPr/>
        </p:nvSpPr>
        <p:spPr>
          <a:xfrm>
            <a:off x="734404" y="3065047"/>
            <a:ext cx="10720137" cy="707886"/>
          </a:xfrm>
          <a:prstGeom prst="rect">
            <a:avLst/>
          </a:prstGeom>
          <a:noFill/>
        </p:spPr>
        <p:txBody>
          <a:bodyPr wrap="square" rtlCol="0">
            <a:spAutoFit/>
          </a:bodyPr>
          <a:lstStyle/>
          <a:p>
            <a:r>
              <a:rPr lang="en-US" sz="4000" b="1" dirty="0">
                <a:latin typeface="Helvetica Neue" panose="02000503000000020004" pitchFamily="2" charset="0"/>
                <a:ea typeface="Helvetica Neue" panose="02000503000000020004" pitchFamily="2" charset="0"/>
                <a:cs typeface="Helvetica Neue" panose="02000503000000020004" pitchFamily="2" charset="0"/>
              </a:rPr>
              <a:t>A blank page to add your further content.</a:t>
            </a:r>
          </a:p>
        </p:txBody>
      </p:sp>
      <p:sp>
        <p:nvSpPr>
          <p:cNvPr id="8" name="TextBox 7">
            <a:extLst>
              <a:ext uri="{FF2B5EF4-FFF2-40B4-BE49-F238E27FC236}">
                <a16:creationId xmlns:a16="http://schemas.microsoft.com/office/drawing/2014/main" id="{B248025D-28CF-424F-9E84-AB559504EA03}"/>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
        <p:nvSpPr>
          <p:cNvPr id="9" name="TextBox 8">
            <a:extLst>
              <a:ext uri="{FF2B5EF4-FFF2-40B4-BE49-F238E27FC236}">
                <a16:creationId xmlns:a16="http://schemas.microsoft.com/office/drawing/2014/main" id="{AE4444D6-58FF-4B12-80AC-CFB39BDB4993}"/>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12927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17">
            <a:extLst>
              <a:ext uri="{FF2B5EF4-FFF2-40B4-BE49-F238E27FC236}">
                <a16:creationId xmlns:a16="http://schemas.microsoft.com/office/drawing/2014/main" id="{D9428F6E-2D1E-4DC0-924B-0E263F089141}"/>
              </a:ext>
            </a:extLst>
          </p:cNvPr>
          <p:cNvSpPr txBox="1">
            <a:spLocks noChangeArrowheads="1"/>
          </p:cNvSpPr>
          <p:nvPr/>
        </p:nvSpPr>
        <p:spPr bwMode="auto">
          <a:xfrm>
            <a:off x="1997476" y="1546686"/>
            <a:ext cx="7048870" cy="351161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This service plan was developed by </a:t>
            </a:r>
            <a:r>
              <a:rPr lang="en-GB" sz="2800" b="1" i="1" dirty="0">
                <a:effectLst/>
                <a:latin typeface="Calibri" panose="020F0502020204030204" pitchFamily="34" charset="0"/>
                <a:ea typeface="Calibri" panose="020F0502020204030204" pitchFamily="34" charset="0"/>
                <a:cs typeface="Calibri" panose="020F0502020204030204" pitchFamily="34" charset="0"/>
              </a:rPr>
              <a:t>Giving In Grace</a:t>
            </a:r>
            <a:r>
              <a:rPr lang="en-GB" sz="2800" b="1" dirty="0">
                <a:effectLst/>
                <a:latin typeface="Calibri" panose="020F0502020204030204" pitchFamily="34" charset="0"/>
                <a:ea typeface="Calibri" panose="020F0502020204030204" pitchFamily="34" charset="0"/>
                <a:cs typeface="Calibri" panose="020F0502020204030204" pitchFamily="34" charset="0"/>
              </a:rPr>
              <a:t>, a comprehensive resource from the Diocese of Liverpool, designed to help develop a generous church culture, see more at </a:t>
            </a:r>
            <a:r>
              <a:rPr lang="en-GB" sz="2800" b="1" i="1" dirty="0">
                <a:effectLst/>
                <a:latin typeface="Calibri" panose="020F0502020204030204" pitchFamily="34" charset="0"/>
                <a:ea typeface="Calibri" panose="020F0502020204030204" pitchFamily="34" charset="0"/>
                <a:cs typeface="Times New Roman" panose="02020603050405020304" pitchFamily="18" charset="0"/>
              </a:rPr>
              <a:t>www.givingingrace.org</a:t>
            </a:r>
          </a:p>
          <a:p>
            <a:pPr algn="ct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Picture 2">
            <a:extLst>
              <a:ext uri="{FF2B5EF4-FFF2-40B4-BE49-F238E27FC236}">
                <a16:creationId xmlns:a16="http://schemas.microsoft.com/office/drawing/2014/main" id="{80F5DF04-157C-4412-95CB-DA49CDC8107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56843" y="3908639"/>
            <a:ext cx="2721006" cy="1391330"/>
          </a:xfrm>
          <a:prstGeom prst="rect">
            <a:avLst/>
          </a:prstGeom>
          <a:noFill/>
          <a:ln>
            <a:noFill/>
          </a:ln>
        </p:spPr>
      </p:pic>
    </p:spTree>
    <p:extLst>
      <p:ext uri="{BB962C8B-B14F-4D97-AF65-F5344CB8AC3E}">
        <p14:creationId xmlns:p14="http://schemas.microsoft.com/office/powerpoint/2010/main" val="1980362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TextBox 20">
            <a:extLst>
              <a:ext uri="{FF2B5EF4-FFF2-40B4-BE49-F238E27FC236}">
                <a16:creationId xmlns:a16="http://schemas.microsoft.com/office/drawing/2014/main" id="{5A77E595-C08A-4447-B96A-0DC30A41756E}"/>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2FB52D0D-6476-2D41-9BFA-5236109A4D0A}"/>
              </a:ext>
            </a:extLst>
          </p:cNvPr>
          <p:cNvSpPr txBox="1"/>
          <p:nvPr/>
        </p:nvSpPr>
        <p:spPr>
          <a:xfrm>
            <a:off x="2224798" y="3065047"/>
            <a:ext cx="7591925" cy="707886"/>
          </a:xfrm>
          <a:prstGeom prst="rect">
            <a:avLst/>
          </a:prstGeom>
          <a:noFill/>
        </p:spPr>
        <p:txBody>
          <a:bodyPr wrap="square" rtlCol="0">
            <a:spAutoFit/>
          </a:bodyPr>
          <a:lstStyle/>
          <a:p>
            <a:r>
              <a:rPr lang="en-US" sz="4000" b="1" dirty="0">
                <a:latin typeface="Helvetica Neue" panose="02000503000000020004" pitchFamily="2" charset="0"/>
                <a:ea typeface="Helvetica Neue" panose="02000503000000020004" pitchFamily="2" charset="0"/>
                <a:cs typeface="Helvetica Neue" panose="02000503000000020004" pitchFamily="2" charset="0"/>
              </a:rPr>
              <a:t>Space to add a sermon video.</a:t>
            </a:r>
          </a:p>
        </p:txBody>
      </p:sp>
      <p:sp>
        <p:nvSpPr>
          <p:cNvPr id="6" name="TextBox 5">
            <a:extLst>
              <a:ext uri="{FF2B5EF4-FFF2-40B4-BE49-F238E27FC236}">
                <a16:creationId xmlns:a16="http://schemas.microsoft.com/office/drawing/2014/main" id="{EF849EC3-28A5-4C72-959D-908384F7DEF7}"/>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294160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E04709E6-652B-1843-B21C-7DBC7555323E}"/>
              </a:ext>
            </a:extLst>
          </p:cNvPr>
          <p:cNvSpPr txBox="1"/>
          <p:nvPr/>
        </p:nvSpPr>
        <p:spPr>
          <a:xfrm>
            <a:off x="795723" y="2938932"/>
            <a:ext cx="10839450" cy="707886"/>
          </a:xfrm>
          <a:prstGeom prst="rect">
            <a:avLst/>
          </a:prstGeom>
          <a:noFill/>
        </p:spPr>
        <p:txBody>
          <a:bodyPr wrap="square" rtlCol="0">
            <a:spAutoFit/>
          </a:bodyPr>
          <a:lstStyle/>
          <a:p>
            <a:r>
              <a:rPr lang="en-US" sz="4000" b="1" dirty="0">
                <a:latin typeface="Helvetica Neue" panose="02000503000000020004" pitchFamily="2" charset="0"/>
                <a:ea typeface="Helvetica Neue" panose="02000503000000020004" pitchFamily="2" charset="0"/>
                <a:cs typeface="Helvetica Neue" panose="02000503000000020004" pitchFamily="2" charset="0"/>
              </a:rPr>
              <a:t>Space to add your own sermon reflections.</a:t>
            </a:r>
          </a:p>
        </p:txBody>
      </p:sp>
      <p:sp>
        <p:nvSpPr>
          <p:cNvPr id="7" name="TextBox 6">
            <a:extLst>
              <a:ext uri="{FF2B5EF4-FFF2-40B4-BE49-F238E27FC236}">
                <a16:creationId xmlns:a16="http://schemas.microsoft.com/office/drawing/2014/main" id="{CA8CB4BC-E555-4FB5-AC0A-32109A1247E6}"/>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2C8F9DBC-CAE4-42F7-8B5A-847647437B0B}"/>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232099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extBox 3">
            <a:extLst>
              <a:ext uri="{FF2B5EF4-FFF2-40B4-BE49-F238E27FC236}">
                <a16:creationId xmlns:a16="http://schemas.microsoft.com/office/drawing/2014/main" id="{4FD4CC9B-3E39-8A4B-AE3F-D88C0C1D395C}"/>
              </a:ext>
            </a:extLst>
          </p:cNvPr>
          <p:cNvSpPr txBox="1"/>
          <p:nvPr/>
        </p:nvSpPr>
        <p:spPr>
          <a:xfrm>
            <a:off x="597568" y="3167390"/>
            <a:ext cx="10996863" cy="523220"/>
          </a:xfrm>
          <a:prstGeom prst="rect">
            <a:avLst/>
          </a:prstGeom>
          <a:noFill/>
        </p:spPr>
        <p:txBody>
          <a:bodyPr wrap="square" rtlCol="0">
            <a:spAutoFit/>
          </a:bodyPr>
          <a:lstStyle/>
          <a:p>
            <a:pPr algn="ctr"/>
            <a:r>
              <a:rPr lang="en-GB" sz="2800" b="1" dirty="0">
                <a:latin typeface="Helvetica Neue" panose="02000503000000020004" pitchFamily="2" charset="0"/>
                <a:ea typeface="Helvetica Neue" panose="02000503000000020004" pitchFamily="2" charset="0"/>
                <a:cs typeface="Helvetica Neue" panose="02000503000000020004" pitchFamily="2" charset="0"/>
              </a:rPr>
              <a:t>This week’s reading: </a:t>
            </a:r>
            <a:r>
              <a:rPr lang="en-GB" sz="2800" b="1" i="0" u="none" strike="noStrike" baseline="0" dirty="0">
                <a:solidFill>
                  <a:srgbClr val="E9A342"/>
                </a:solidFill>
                <a:latin typeface="Helvetica Neue" panose="02000503000000020004"/>
              </a:rPr>
              <a:t>Mark </a:t>
            </a:r>
            <a:r>
              <a:rPr lang="en-GB" sz="2800" b="1" dirty="0">
                <a:solidFill>
                  <a:srgbClr val="E9A342"/>
                </a:solidFill>
                <a:latin typeface="Helvetica Neue" panose="02000503000000020004"/>
              </a:rPr>
              <a:t>6</a:t>
            </a:r>
            <a:r>
              <a:rPr lang="en-GB" sz="2800" b="1" i="0" u="none" strike="noStrike" baseline="0" dirty="0">
                <a:solidFill>
                  <a:srgbClr val="E9A342"/>
                </a:solidFill>
                <a:latin typeface="Helvetica Neue" panose="02000503000000020004"/>
              </a:rPr>
              <a:t>:30-44</a:t>
            </a:r>
            <a:endParaRPr lang="en-GB" sz="8000" b="1" dirty="0">
              <a:solidFill>
                <a:srgbClr val="E9A342"/>
              </a:solidFill>
              <a:latin typeface="Helvetica Neue" panose="02000503000000020004"/>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2D2D3855-DA21-4EDB-8760-4BCFCC44AA0C}"/>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5D5D0227-9C5A-431A-B70F-D148DA06CED1}"/>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2018171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E1ABD55A-3B7C-564E-8677-C061C08C0637}"/>
              </a:ext>
            </a:extLst>
          </p:cNvPr>
          <p:cNvSpPr txBox="1"/>
          <p:nvPr/>
        </p:nvSpPr>
        <p:spPr>
          <a:xfrm>
            <a:off x="296562" y="1128069"/>
            <a:ext cx="10129586" cy="4524315"/>
          </a:xfrm>
          <a:prstGeom prst="rect">
            <a:avLst/>
          </a:prstGeom>
          <a:noFill/>
        </p:spPr>
        <p:txBody>
          <a:bodyPr wrap="square" rtlCol="0">
            <a:spAutoFit/>
          </a:bodyPr>
          <a:lstStyle/>
          <a:p>
            <a:r>
              <a:rPr lang="en-GB" sz="2400" b="1" dirty="0">
                <a:solidFill>
                  <a:srgbClr val="E9A342"/>
                </a:solidFill>
              </a:rPr>
              <a:t>Penitence</a:t>
            </a:r>
          </a:p>
          <a:p>
            <a:endParaRPr lang="en-GB" sz="2400" dirty="0"/>
          </a:p>
          <a:p>
            <a:pPr marR="0" algn="l" rtl="0"/>
            <a:r>
              <a:rPr lang="en-GB" sz="2400" b="0" i="0" u="none" strike="noStrike" baseline="0" dirty="0">
                <a:solidFill>
                  <a:srgbClr val="000000"/>
                </a:solidFill>
              </a:rPr>
              <a:t>Father, we have failed to recognise your </a:t>
            </a:r>
            <a:br>
              <a:rPr lang="en-GB" sz="2400" b="0" i="0" u="none" strike="noStrike" baseline="0" dirty="0">
                <a:solidFill>
                  <a:srgbClr val="000000"/>
                </a:solidFill>
              </a:rPr>
            </a:br>
            <a:r>
              <a:rPr lang="en-GB" sz="2400" b="0" i="0" u="none" strike="noStrike" baseline="0" dirty="0">
                <a:solidFill>
                  <a:srgbClr val="000000"/>
                </a:solidFill>
              </a:rPr>
              <a:t>generous provision for us.</a:t>
            </a:r>
            <a:br>
              <a:rPr lang="en-GB" sz="2400" b="0" i="0" u="none" strike="noStrike" baseline="0" dirty="0">
                <a:solidFill>
                  <a:srgbClr val="000000"/>
                </a:solidFill>
              </a:rPr>
            </a:br>
            <a:r>
              <a:rPr lang="en-GB" sz="2400" b="0" i="0" u="none" strike="noStrike" baseline="0" dirty="0">
                <a:solidFill>
                  <a:srgbClr val="000000"/>
                </a:solidFill>
              </a:rPr>
              <a:t>Lord, have mercy. </a:t>
            </a:r>
            <a:r>
              <a:rPr lang="en-GB" sz="2400" b="1" i="0" u="none" strike="noStrike" baseline="0" dirty="0">
                <a:solidFill>
                  <a:srgbClr val="000000"/>
                </a:solidFill>
              </a:rPr>
              <a:t>Lord, have mercy.</a:t>
            </a:r>
          </a:p>
          <a:p>
            <a:pPr marR="0" algn="l" rtl="0"/>
            <a:endParaRPr lang="en-GB" sz="2400" b="0" i="0" u="none" strike="noStrike" baseline="0" dirty="0">
              <a:solidFill>
                <a:srgbClr val="000000"/>
              </a:solidFill>
            </a:endParaRPr>
          </a:p>
          <a:p>
            <a:pPr marR="0" algn="l" rtl="0"/>
            <a:r>
              <a:rPr lang="en-GB" sz="2400" b="0" i="0" u="none" strike="noStrike" baseline="0" dirty="0">
                <a:solidFill>
                  <a:srgbClr val="000000"/>
                </a:solidFill>
              </a:rPr>
              <a:t>Jesus, we have failed to share your generous provision with those around us; </a:t>
            </a:r>
          </a:p>
          <a:p>
            <a:pPr marR="0" algn="l" rtl="0"/>
            <a:r>
              <a:rPr lang="en-GB" sz="2400" b="0" i="0" u="none" strike="noStrike" baseline="0" dirty="0">
                <a:solidFill>
                  <a:srgbClr val="000000"/>
                </a:solidFill>
              </a:rPr>
              <a:t>Christ, have mercy. </a:t>
            </a:r>
            <a:r>
              <a:rPr lang="en-GB" sz="2400" b="1" i="0" u="none" strike="noStrike" baseline="0" dirty="0">
                <a:solidFill>
                  <a:srgbClr val="000000"/>
                </a:solidFill>
              </a:rPr>
              <a:t>Christ, have mercy</a:t>
            </a:r>
            <a:r>
              <a:rPr lang="en-GB" sz="2400" b="0" i="0" u="none" strike="noStrike" baseline="0" dirty="0">
                <a:solidFill>
                  <a:srgbClr val="000000"/>
                </a:solidFill>
              </a:rPr>
              <a:t>.</a:t>
            </a:r>
          </a:p>
          <a:p>
            <a:pPr marR="0" algn="l" rtl="0"/>
            <a:endParaRPr lang="en-GB" sz="2400" b="0" i="0" u="none" strike="noStrike" baseline="0" dirty="0">
              <a:solidFill>
                <a:srgbClr val="000000"/>
              </a:solidFill>
            </a:endParaRPr>
          </a:p>
          <a:p>
            <a:pPr marR="0" algn="l" rtl="0"/>
            <a:r>
              <a:rPr lang="en-GB" sz="2400" b="0" i="0" u="none" strike="noStrike" baseline="0" dirty="0">
                <a:solidFill>
                  <a:srgbClr val="000000"/>
                </a:solidFill>
              </a:rPr>
              <a:t>Holy Spirit, often we have quenched your grace and failed to live open, generous lives</a:t>
            </a:r>
          </a:p>
          <a:p>
            <a:pPr marR="0" algn="l" rtl="0"/>
            <a:r>
              <a:rPr lang="en-GB" sz="2400" b="0" i="0" u="none" strike="noStrike" baseline="0" dirty="0">
                <a:solidFill>
                  <a:srgbClr val="000000"/>
                </a:solidFill>
              </a:rPr>
              <a:t>Lord, have mercy. </a:t>
            </a:r>
            <a:r>
              <a:rPr lang="en-GB" sz="2400" b="1" i="0" u="none" strike="noStrike" baseline="0" dirty="0">
                <a:solidFill>
                  <a:srgbClr val="000000"/>
                </a:solidFill>
              </a:rPr>
              <a:t>Lord, have mercy.</a:t>
            </a:r>
            <a:endParaRPr lang="en-GB" sz="2400" b="0" i="0" u="none" strike="noStrike" baseline="0" dirty="0">
              <a:solidFill>
                <a:srgbClr val="000000"/>
              </a:solidFill>
            </a:endParaRPr>
          </a:p>
        </p:txBody>
      </p:sp>
      <p:sp>
        <p:nvSpPr>
          <p:cNvPr id="7" name="TextBox 6">
            <a:extLst>
              <a:ext uri="{FF2B5EF4-FFF2-40B4-BE49-F238E27FC236}">
                <a16:creationId xmlns:a16="http://schemas.microsoft.com/office/drawing/2014/main" id="{89F420DB-1D51-4F65-B58A-570CB0D880E6}"/>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F271BBDC-8941-4131-9074-488C1676987C}"/>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24684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2" y="1443841"/>
            <a:ext cx="11097343" cy="3908762"/>
          </a:xfrm>
          <a:prstGeom prst="rect">
            <a:avLst/>
          </a:prstGeom>
          <a:noFill/>
        </p:spPr>
        <p:txBody>
          <a:bodyPr wrap="square" rtlCol="0">
            <a:spAutoFit/>
          </a:bodyPr>
          <a:lstStyle/>
          <a:p>
            <a:r>
              <a:rPr lang="en-GB" sz="2400" b="1" dirty="0">
                <a:solidFill>
                  <a:srgbClr val="E9A342"/>
                </a:solidFill>
              </a:rPr>
              <a:t>Collect</a:t>
            </a:r>
          </a:p>
          <a:p>
            <a:r>
              <a:rPr lang="en-GB" sz="2400" dirty="0"/>
              <a:t> </a:t>
            </a:r>
          </a:p>
          <a:p>
            <a:pPr marR="0" algn="l" rtl="0"/>
            <a:r>
              <a:rPr lang="en-GB" sz="2000" b="0" i="0" u="none" strike="noStrike" baseline="0" dirty="0">
                <a:solidFill>
                  <a:srgbClr val="000000"/>
                </a:solidFill>
              </a:rPr>
              <a:t>Almighty God, our heavenly Father, </a:t>
            </a:r>
            <a:br>
              <a:rPr lang="en-GB" sz="2000" b="0" i="0" u="none" strike="noStrike" baseline="0" dirty="0">
                <a:solidFill>
                  <a:srgbClr val="000000"/>
                </a:solidFill>
              </a:rPr>
            </a:br>
            <a:r>
              <a:rPr lang="en-GB" sz="2000" b="0" i="0" u="none" strike="noStrike" baseline="0" dirty="0">
                <a:solidFill>
                  <a:srgbClr val="000000"/>
                </a:solidFill>
              </a:rPr>
              <a:t>creator of all things, </a:t>
            </a:r>
          </a:p>
          <a:p>
            <a:pPr marR="0" algn="l" rtl="0"/>
            <a:r>
              <a:rPr lang="en-GB" sz="2000" b="0" i="0" u="none" strike="noStrike" baseline="0" dirty="0">
                <a:solidFill>
                  <a:srgbClr val="000000"/>
                </a:solidFill>
              </a:rPr>
              <a:t>we worship you and we kneel before you </a:t>
            </a:r>
            <a:br>
              <a:rPr lang="en-GB" sz="2000" b="0" i="0" u="none" strike="noStrike" baseline="0" dirty="0">
                <a:solidFill>
                  <a:srgbClr val="000000"/>
                </a:solidFill>
              </a:rPr>
            </a:br>
            <a:r>
              <a:rPr lang="en-GB" sz="2000" b="0" i="0" u="none" strike="noStrike" baseline="0" dirty="0">
                <a:solidFill>
                  <a:srgbClr val="000000"/>
                </a:solidFill>
              </a:rPr>
              <a:t>in gratitude for your generous provision </a:t>
            </a:r>
            <a:br>
              <a:rPr lang="en-GB" sz="2000" b="0" i="0" u="none" strike="noStrike" baseline="0" dirty="0">
                <a:solidFill>
                  <a:srgbClr val="000000"/>
                </a:solidFill>
              </a:rPr>
            </a:br>
            <a:r>
              <a:rPr lang="en-GB" sz="2000" b="0" i="0" u="none" strike="noStrike" baseline="0" dirty="0">
                <a:solidFill>
                  <a:srgbClr val="000000"/>
                </a:solidFill>
              </a:rPr>
              <a:t>of all that we need for life.  </a:t>
            </a:r>
          </a:p>
          <a:p>
            <a:pPr marR="0" algn="l" rtl="0"/>
            <a:r>
              <a:rPr lang="en-GB" sz="2000" b="0" i="0" u="none" strike="noStrike" baseline="0" dirty="0">
                <a:solidFill>
                  <a:srgbClr val="000000"/>
                </a:solidFill>
              </a:rPr>
              <a:t>Grant to us your servants, </a:t>
            </a:r>
          </a:p>
          <a:p>
            <a:pPr marR="0" algn="l" rtl="0"/>
            <a:r>
              <a:rPr lang="en-GB" sz="2000" b="0" i="0" u="none" strike="noStrike" baseline="0" dirty="0">
                <a:solidFill>
                  <a:srgbClr val="000000"/>
                </a:solidFill>
              </a:rPr>
              <a:t>that ability to live our lives in dependence upon you </a:t>
            </a:r>
          </a:p>
          <a:p>
            <a:pPr marR="0" algn="l" rtl="0"/>
            <a:r>
              <a:rPr lang="en-GB" sz="2000" b="0" i="0" u="none" strike="noStrike" baseline="0" dirty="0">
                <a:solidFill>
                  <a:srgbClr val="000000"/>
                </a:solidFill>
              </a:rPr>
              <a:t>and to see beyond ourselves and our wants, </a:t>
            </a:r>
          </a:p>
          <a:p>
            <a:pPr marR="0" algn="l" rtl="0"/>
            <a:r>
              <a:rPr lang="en-GB" sz="2000" b="0" i="0" u="none" strike="noStrike" baseline="0" dirty="0">
                <a:solidFill>
                  <a:srgbClr val="000000"/>
                </a:solidFill>
              </a:rPr>
              <a:t>that in all things we may have the </a:t>
            </a:r>
          </a:p>
          <a:p>
            <a:pPr marR="0" algn="l" rtl="0"/>
            <a:r>
              <a:rPr lang="en-GB" sz="2000" b="0" i="0" u="none" strike="noStrike" baseline="0" dirty="0">
                <a:solidFill>
                  <a:srgbClr val="000000"/>
                </a:solidFill>
              </a:rPr>
              <a:t>generosity of spirit that you have formed in us. </a:t>
            </a:r>
            <a:r>
              <a:rPr lang="en-GB" sz="2000" b="1" i="0" u="none" strike="noStrike" baseline="0" dirty="0">
                <a:solidFill>
                  <a:srgbClr val="000000"/>
                </a:solidFill>
              </a:rPr>
              <a:t>Amen</a:t>
            </a:r>
            <a:r>
              <a:rPr lang="en-GB" sz="1800" b="1" i="0" u="none" strike="noStrike" baseline="0" dirty="0">
                <a:solidFill>
                  <a:srgbClr val="000000"/>
                </a:solidFill>
                <a:latin typeface="Times New Roman" panose="02020603050405020304" pitchFamily="18" charset="0"/>
              </a:rPr>
              <a:t>.</a:t>
            </a:r>
            <a:endParaRPr lang="en-GB" sz="1800" b="0" i="0" u="none" strike="noStrike" baseline="0" dirty="0">
              <a:solidFill>
                <a:srgbClr val="000000"/>
              </a:solidFill>
              <a:latin typeface="Times New Roman" panose="02020603050405020304" pitchFamily="18" charset="0"/>
            </a:endParaRPr>
          </a:p>
        </p:txBody>
      </p:sp>
      <p:sp>
        <p:nvSpPr>
          <p:cNvPr id="9" name="TextBox 8">
            <a:extLst>
              <a:ext uri="{FF2B5EF4-FFF2-40B4-BE49-F238E27FC236}">
                <a16:creationId xmlns:a16="http://schemas.microsoft.com/office/drawing/2014/main" id="{D8BE6B69-5EE2-406C-9688-8A4ED05F5345}"/>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E01297DF-9509-4ADD-BBBB-564F1D35907F}"/>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370005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2" y="1443841"/>
            <a:ext cx="11097343" cy="3293209"/>
          </a:xfrm>
          <a:prstGeom prst="rect">
            <a:avLst/>
          </a:prstGeom>
          <a:noFill/>
        </p:spPr>
        <p:txBody>
          <a:bodyPr wrap="square" rtlCol="0">
            <a:spAutoFit/>
          </a:bodyPr>
          <a:lstStyle/>
          <a:p>
            <a:r>
              <a:rPr lang="en-GB" sz="2400" b="1" dirty="0">
                <a:solidFill>
                  <a:srgbClr val="E9A342"/>
                </a:solidFill>
              </a:rPr>
              <a:t>Prayers of Intercession</a:t>
            </a:r>
          </a:p>
          <a:p>
            <a:r>
              <a:rPr lang="en-GB" sz="2400" b="1" dirty="0"/>
              <a:t> </a:t>
            </a:r>
            <a:endParaRPr lang="en-GB" sz="2400" dirty="0"/>
          </a:p>
          <a:p>
            <a:pPr marR="0" algn="l" rtl="0"/>
            <a:r>
              <a:rPr lang="en-GB" sz="2000" b="0" i="0" u="none" strike="noStrike" baseline="0" dirty="0">
                <a:solidFill>
                  <a:srgbClr val="000000"/>
                </a:solidFill>
              </a:rPr>
              <a:t>Let us pray to God who is generous and compassionate. </a:t>
            </a:r>
          </a:p>
          <a:p>
            <a:pPr marR="0" algn="l" rtl="0"/>
            <a:r>
              <a:rPr lang="en-GB" sz="2000" b="0" i="0" u="none" strike="noStrike" baseline="0" dirty="0">
                <a:solidFill>
                  <a:srgbClr val="000000"/>
                </a:solidFill>
              </a:rPr>
              <a:t>Lord hear us, </a:t>
            </a:r>
            <a:r>
              <a:rPr lang="en-GB" sz="2000" b="1" i="0" u="none" strike="noStrike" baseline="0" dirty="0">
                <a:solidFill>
                  <a:srgbClr val="000000"/>
                </a:solidFill>
              </a:rPr>
              <a:t>Lord graciously hear us</a:t>
            </a:r>
          </a:p>
          <a:p>
            <a:pPr marR="0" algn="l" rtl="0"/>
            <a:endParaRPr lang="en-GB" sz="2000" b="0" i="0" u="none" strike="noStrike" baseline="0" dirty="0">
              <a:solidFill>
                <a:srgbClr val="000000"/>
              </a:solidFill>
            </a:endParaRPr>
          </a:p>
          <a:p>
            <a:pPr marR="0" algn="l" rtl="0"/>
            <a:r>
              <a:rPr lang="en-GB" sz="2000" b="0" i="0" u="none" strike="noStrike" baseline="0" dirty="0">
                <a:solidFill>
                  <a:srgbClr val="000000"/>
                </a:solidFill>
              </a:rPr>
              <a:t>Lord Jesus, you look upon your people with compassion.  We pray for all who exercise leadership within your church; may they be filled with care and concern for all, seeking first your kingdom….</a:t>
            </a:r>
          </a:p>
          <a:p>
            <a:pPr marR="0" algn="l" rtl="0"/>
            <a:endParaRPr lang="en-GB" sz="2000" b="0" i="0" u="none" strike="noStrike" baseline="0" dirty="0">
              <a:solidFill>
                <a:srgbClr val="000000"/>
              </a:solidFill>
            </a:endParaRPr>
          </a:p>
          <a:p>
            <a:pPr marR="0" algn="l" rtl="0"/>
            <a:r>
              <a:rPr lang="en-GB" sz="2000" b="0" i="0" u="none" strike="noStrike" baseline="0" dirty="0">
                <a:solidFill>
                  <a:srgbClr val="000000"/>
                </a:solidFill>
              </a:rPr>
              <a:t>Let us pray to God who is generous and compassionate.  </a:t>
            </a:r>
          </a:p>
          <a:p>
            <a:pPr marR="0" algn="l" rtl="0"/>
            <a:r>
              <a:rPr lang="en-GB" sz="2000" b="0" i="0" u="none" strike="noStrike" baseline="0" dirty="0">
                <a:solidFill>
                  <a:srgbClr val="000000"/>
                </a:solidFill>
              </a:rPr>
              <a:t>Lord hear us, </a:t>
            </a:r>
            <a:r>
              <a:rPr lang="en-GB" sz="2000" b="1" i="0" u="none" strike="noStrike" baseline="0" dirty="0">
                <a:solidFill>
                  <a:srgbClr val="000000"/>
                </a:solidFill>
              </a:rPr>
              <a:t>Lord graciously hear us</a:t>
            </a:r>
            <a:endParaRPr lang="en-GB" sz="2000" b="0" i="0" u="none" strike="noStrike" baseline="0" dirty="0">
              <a:solidFill>
                <a:srgbClr val="000000"/>
              </a:solidFill>
            </a:endParaRPr>
          </a:p>
        </p:txBody>
      </p:sp>
      <p:sp>
        <p:nvSpPr>
          <p:cNvPr id="9" name="TextBox 8">
            <a:extLst>
              <a:ext uri="{FF2B5EF4-FFF2-40B4-BE49-F238E27FC236}">
                <a16:creationId xmlns:a16="http://schemas.microsoft.com/office/drawing/2014/main" id="{E1D8C57F-F800-4A3F-8D01-794F204E375C}"/>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id="{26BC52D9-7187-4478-A6F1-E1A6B0D4C869}"/>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120306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2" y="1042662"/>
            <a:ext cx="9692264" cy="4678204"/>
          </a:xfrm>
          <a:prstGeom prst="rect">
            <a:avLst/>
          </a:prstGeom>
          <a:noFill/>
        </p:spPr>
        <p:txBody>
          <a:bodyPr wrap="square" rtlCol="0">
            <a:spAutoFit/>
          </a:bodyPr>
          <a:lstStyle/>
          <a:p>
            <a:pPr marR="0" algn="l" rtl="0"/>
            <a:r>
              <a:rPr lang="en-GB" sz="2000" b="0" i="0" u="none" strike="noStrike" baseline="0" dirty="0">
                <a:solidFill>
                  <a:srgbClr val="000000"/>
                </a:solidFill>
              </a:rPr>
              <a:t>Lord Jesus you look upon your world with compassion.  We pray for the leaders of the world, guide them with your light, that stirred by the Holy Spirit they may be filled with concern and love and that in all they do they may seek justice and truth.….</a:t>
            </a:r>
          </a:p>
          <a:p>
            <a:pPr marR="0" algn="l" rtl="0"/>
            <a:endParaRPr lang="en-GB" sz="2000" b="0" i="0" u="none" strike="noStrike" baseline="0" dirty="0">
              <a:solidFill>
                <a:srgbClr val="000000"/>
              </a:solidFill>
            </a:endParaRPr>
          </a:p>
          <a:p>
            <a:pPr marR="0" algn="l" rtl="0"/>
            <a:r>
              <a:rPr lang="en-GB" sz="2000" b="0" i="0" u="none" strike="noStrike" baseline="0" dirty="0">
                <a:solidFill>
                  <a:srgbClr val="000000"/>
                </a:solidFill>
              </a:rPr>
              <a:t>Let us pray to God who is generous and compassionate.  </a:t>
            </a:r>
          </a:p>
          <a:p>
            <a:pPr marR="0" algn="l" rtl="0"/>
            <a:r>
              <a:rPr lang="en-GB" sz="2000" b="0" i="0" u="none" strike="noStrike" baseline="0" dirty="0">
                <a:solidFill>
                  <a:srgbClr val="000000"/>
                </a:solidFill>
              </a:rPr>
              <a:t>Lord hear us, </a:t>
            </a:r>
            <a:r>
              <a:rPr lang="en-GB" sz="2000" b="1" i="0" u="none" strike="noStrike" baseline="0" dirty="0">
                <a:solidFill>
                  <a:srgbClr val="000000"/>
                </a:solidFill>
              </a:rPr>
              <a:t>Lord graciously hear us</a:t>
            </a:r>
            <a:endParaRPr lang="en-GB" sz="2000" b="0" i="0" u="none" strike="noStrike" baseline="0" dirty="0">
              <a:solidFill>
                <a:srgbClr val="000000"/>
              </a:solidFill>
            </a:endParaRPr>
          </a:p>
          <a:p>
            <a:pPr marR="0" algn="l" rtl="0"/>
            <a:r>
              <a:rPr lang="en-GB" sz="2000" b="0" i="0" u="none" strike="noStrike" baseline="0" dirty="0">
                <a:solidFill>
                  <a:srgbClr val="000000"/>
                </a:solidFill>
              </a:rPr>
              <a:t> </a:t>
            </a:r>
          </a:p>
          <a:p>
            <a:pPr marR="0" algn="l" rtl="0"/>
            <a:r>
              <a:rPr lang="en-GB" sz="2000" b="0" i="0" u="none" strike="noStrike" baseline="0" dirty="0"/>
              <a:t>Lord Jesus the disciples, stirred by your words, reached out and cared for others.  We pray for the</a:t>
            </a:r>
          </a:p>
          <a:p>
            <a:pPr marR="0" algn="l" rtl="0"/>
            <a:r>
              <a:rPr lang="en-GB" sz="2000" b="0" i="0" u="none" strike="noStrike" baseline="0" dirty="0">
                <a:solidFill>
                  <a:srgbClr val="000000"/>
                </a:solidFill>
              </a:rPr>
              <a:t>communities from which we are drawn, that we may seek to minister your love to all those around us…….</a:t>
            </a:r>
          </a:p>
          <a:p>
            <a:pPr marR="0" algn="l" rtl="0"/>
            <a:endParaRPr lang="en-GB" sz="2000" b="0" i="0" u="none" strike="noStrike" baseline="0" dirty="0">
              <a:solidFill>
                <a:srgbClr val="000000"/>
              </a:solidFill>
            </a:endParaRPr>
          </a:p>
          <a:p>
            <a:pPr marR="0" algn="l" rtl="0"/>
            <a:r>
              <a:rPr lang="en-GB" sz="2000" b="0" i="0" u="none" strike="noStrike" baseline="0" dirty="0">
                <a:solidFill>
                  <a:srgbClr val="000000"/>
                </a:solidFill>
              </a:rPr>
              <a:t>Let us pray to God who is generous and compassionate.  </a:t>
            </a:r>
          </a:p>
          <a:p>
            <a:pPr marR="0" algn="l" rtl="0"/>
            <a:r>
              <a:rPr lang="en-GB" sz="2000" b="0" i="0" u="none" strike="noStrike" baseline="0" dirty="0">
                <a:solidFill>
                  <a:srgbClr val="000000"/>
                </a:solidFill>
              </a:rPr>
              <a:t>Lord hear us, </a:t>
            </a:r>
            <a:r>
              <a:rPr lang="en-GB" sz="2000" b="1" i="0" u="none" strike="noStrike" baseline="0" dirty="0">
                <a:solidFill>
                  <a:srgbClr val="000000"/>
                </a:solidFill>
              </a:rPr>
              <a:t>Lord graciously hear us</a:t>
            </a:r>
            <a:endParaRPr lang="en-GB" sz="2000" b="0" i="0" u="none" strike="noStrike" baseline="0" dirty="0">
              <a:solidFill>
                <a:srgbClr val="000000"/>
              </a:solidFill>
            </a:endParaRPr>
          </a:p>
          <a:p>
            <a:pPr marR="0" algn="l" rtl="0"/>
            <a:endParaRPr lang="en-GB" sz="1800" b="0" i="0" u="none" strike="noStrike" baseline="0" dirty="0">
              <a:solidFill>
                <a:srgbClr val="000000"/>
              </a:solidFill>
              <a:latin typeface="Calibri" panose="020F0502020204030204" pitchFamily="34" charset="0"/>
            </a:endParaRPr>
          </a:p>
        </p:txBody>
      </p:sp>
      <p:sp>
        <p:nvSpPr>
          <p:cNvPr id="8" name="TextBox 7">
            <a:extLst>
              <a:ext uri="{FF2B5EF4-FFF2-40B4-BE49-F238E27FC236}">
                <a16:creationId xmlns:a16="http://schemas.microsoft.com/office/drawing/2014/main" id="{5772830B-9060-DB4A-8E4D-EC8CF169B056}"/>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47CFC923-4A4C-4521-AFDC-B042E8EAF74B}"/>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385954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CF231EE-8A4B-D243-94A5-1538B2B92B2B}"/>
              </a:ext>
            </a:extLst>
          </p:cNvPr>
          <p:cNvSpPr txBox="1"/>
          <p:nvPr/>
        </p:nvSpPr>
        <p:spPr>
          <a:xfrm>
            <a:off x="296562" y="1443841"/>
            <a:ext cx="10228977" cy="2554545"/>
          </a:xfrm>
          <a:prstGeom prst="rect">
            <a:avLst/>
          </a:prstGeom>
          <a:noFill/>
        </p:spPr>
        <p:txBody>
          <a:bodyPr wrap="square" rtlCol="0">
            <a:spAutoFit/>
          </a:bodyPr>
          <a:lstStyle/>
          <a:p>
            <a:pPr marR="0" algn="l" rtl="0"/>
            <a:r>
              <a:rPr lang="en-GB" sz="2000" b="0" i="0" u="none" strike="noStrike" baseline="0" dirty="0">
                <a:solidFill>
                  <a:srgbClr val="000000"/>
                </a:solidFill>
                <a:latin typeface="Calibri" panose="020F0502020204030204" pitchFamily="34" charset="0"/>
              </a:rPr>
              <a:t>Lord Jesus look with care and compassion on all who are ill that by your healing power they may be made whole. Especially we pray for ….</a:t>
            </a:r>
          </a:p>
          <a:p>
            <a:pPr marR="0" algn="l" rtl="0"/>
            <a:endParaRPr lang="en-GB" sz="2000" b="0" i="0" u="none" strike="noStrike" baseline="0" dirty="0">
              <a:solidFill>
                <a:srgbClr val="000000"/>
              </a:solidFill>
              <a:latin typeface="Calibri" panose="020F0502020204030204" pitchFamily="34" charset="0"/>
            </a:endParaRPr>
          </a:p>
          <a:p>
            <a:pPr marR="0" algn="l" rtl="0"/>
            <a:r>
              <a:rPr lang="en-GB" sz="2000" b="0" i="0" u="none" strike="noStrike" baseline="0" dirty="0">
                <a:solidFill>
                  <a:srgbClr val="000000"/>
                </a:solidFill>
                <a:latin typeface="Calibri" panose="020F0502020204030204" pitchFamily="34" charset="0"/>
              </a:rPr>
              <a:t>Let us pray to God who is generous and compassionate.  </a:t>
            </a:r>
          </a:p>
          <a:p>
            <a:pPr marR="0" algn="l" rtl="0"/>
            <a:r>
              <a:rPr lang="en-GB" sz="2000" b="0" i="0" u="none" strike="noStrike" baseline="0" dirty="0">
                <a:solidFill>
                  <a:srgbClr val="000000"/>
                </a:solidFill>
                <a:latin typeface="Calibri" panose="020F0502020204030204" pitchFamily="34" charset="0"/>
              </a:rPr>
              <a:t>Lord hear us, </a:t>
            </a:r>
            <a:r>
              <a:rPr lang="en-GB" sz="2000" b="1" i="0" u="none" strike="noStrike" baseline="0" dirty="0">
                <a:solidFill>
                  <a:srgbClr val="000000"/>
                </a:solidFill>
                <a:latin typeface="Calibri" panose="020F0502020204030204" pitchFamily="34" charset="0"/>
              </a:rPr>
              <a:t>Lord graciously hear us</a:t>
            </a:r>
            <a:endParaRPr lang="en-GB" sz="2000" b="0" i="0" u="none" strike="noStrike" baseline="0" dirty="0">
              <a:solidFill>
                <a:srgbClr val="000000"/>
              </a:solidFill>
              <a:latin typeface="Calibri" panose="020F0502020204030204" pitchFamily="34" charset="0"/>
            </a:endParaRPr>
          </a:p>
          <a:p>
            <a:pPr marR="0" algn="l" rtl="0"/>
            <a:endParaRPr lang="en-GB" sz="2000" b="0" i="0" u="none" strike="noStrike" baseline="0" dirty="0">
              <a:solidFill>
                <a:srgbClr val="000000"/>
              </a:solidFill>
              <a:latin typeface="Calibri" panose="020F0502020204030204" pitchFamily="34" charset="0"/>
            </a:endParaRPr>
          </a:p>
          <a:p>
            <a:pPr marR="0" algn="l" rtl="0"/>
            <a:r>
              <a:rPr lang="en-GB" sz="2000" b="0" i="0" u="none" strike="noStrike" baseline="0" dirty="0">
                <a:solidFill>
                  <a:srgbClr val="000000"/>
                </a:solidFill>
                <a:latin typeface="Calibri" panose="020F0502020204030204" pitchFamily="34" charset="0"/>
              </a:rPr>
              <a:t>Generous and compassionate God,</a:t>
            </a:r>
          </a:p>
          <a:p>
            <a:pPr marR="0" algn="l" rtl="0"/>
            <a:r>
              <a:rPr lang="en-GB" sz="2000" b="1" i="0" u="none" strike="noStrike" baseline="0" dirty="0">
                <a:solidFill>
                  <a:srgbClr val="000000"/>
                </a:solidFill>
                <a:latin typeface="Calibri" panose="020F0502020204030204" pitchFamily="34" charset="0"/>
              </a:rPr>
              <a:t>accept our prayers and stir in us a generosity of spirit that comes from you. Amen.</a:t>
            </a:r>
          </a:p>
        </p:txBody>
      </p:sp>
      <p:sp>
        <p:nvSpPr>
          <p:cNvPr id="8" name="TextBox 7">
            <a:extLst>
              <a:ext uri="{FF2B5EF4-FFF2-40B4-BE49-F238E27FC236}">
                <a16:creationId xmlns:a16="http://schemas.microsoft.com/office/drawing/2014/main" id="{5772830B-9060-DB4A-8E4D-EC8CF169B056}"/>
              </a:ext>
            </a:extLst>
          </p:cNvPr>
          <p:cNvSpPr txBox="1"/>
          <p:nvPr/>
        </p:nvSpPr>
        <p:spPr>
          <a:xfrm>
            <a:off x="4248481" y="6059068"/>
            <a:ext cx="4746432" cy="646331"/>
          </a:xfrm>
          <a:prstGeom prst="rect">
            <a:avLst/>
          </a:prstGeom>
          <a:noFill/>
        </p:spPr>
        <p:txBody>
          <a:bodyPr wrap="square" rtlCol="0">
            <a:spAutoFit/>
          </a:bodyPr>
          <a:lstStyle/>
          <a:p>
            <a:pPr algn="ctr"/>
            <a:r>
              <a:rPr lang="en-GB" sz="3600" b="1" i="0" u="none" strike="noStrike" baseline="0" dirty="0">
                <a:solidFill>
                  <a:schemeClr val="bg1"/>
                </a:solidFill>
                <a:latin typeface="Helvetica Neue" panose="02000503000000020004"/>
              </a:rPr>
              <a:t>Mark </a:t>
            </a:r>
            <a:r>
              <a:rPr lang="en-GB" sz="3600" b="1" dirty="0">
                <a:solidFill>
                  <a:schemeClr val="bg1"/>
                </a:solidFill>
                <a:latin typeface="Helvetica Neue" panose="02000503000000020004"/>
              </a:rPr>
              <a:t>6</a:t>
            </a:r>
            <a:r>
              <a:rPr lang="en-GB" sz="3600" b="1" i="0" u="none" strike="noStrike" baseline="0" dirty="0">
                <a:solidFill>
                  <a:schemeClr val="bg1"/>
                </a:solidFill>
                <a:latin typeface="Helvetica Neue" panose="02000503000000020004"/>
              </a:rPr>
              <a:t>:30-44</a:t>
            </a:r>
            <a:endParaRPr lang="en-GB" sz="9600" b="1" dirty="0">
              <a:solidFill>
                <a:schemeClr val="bg1"/>
              </a:solidFill>
              <a:latin typeface="Helvetica Neue" panose="02000503000000020004"/>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605DC21C-991A-43AD-A792-4C12052B4136}"/>
              </a:ext>
            </a:extLst>
          </p:cNvPr>
          <p:cNvSpPr txBox="1"/>
          <p:nvPr/>
        </p:nvSpPr>
        <p:spPr>
          <a:xfrm>
            <a:off x="296562" y="321276"/>
            <a:ext cx="5918886" cy="400110"/>
          </a:xfrm>
          <a:prstGeom prst="rect">
            <a:avLst/>
          </a:prstGeom>
          <a:noFill/>
        </p:spPr>
        <p:txBody>
          <a:bodyPr wrap="square" rtlCol="0">
            <a:spAutoFit/>
          </a:bodyPr>
          <a:lstStyle/>
          <a:p>
            <a:r>
              <a:rPr lang="en-US" sz="2000" b="1" dirty="0">
                <a:solidFill>
                  <a:srgbClr val="5EB9E2"/>
                </a:solidFill>
                <a:latin typeface="Helvetica Neue" panose="02000503000000020004" pitchFamily="2" charset="0"/>
                <a:ea typeface="Helvetica Neue" panose="02000503000000020004" pitchFamily="2" charset="0"/>
                <a:cs typeface="Helvetica Neue" panose="02000503000000020004" pitchFamily="2" charset="0"/>
              </a:rPr>
              <a:t>Week 2: The Feeding of the Five Thousand</a:t>
            </a:r>
          </a:p>
        </p:txBody>
      </p:sp>
    </p:spTree>
    <p:extLst>
      <p:ext uri="{BB962C8B-B14F-4D97-AF65-F5344CB8AC3E}">
        <p14:creationId xmlns:p14="http://schemas.microsoft.com/office/powerpoint/2010/main" val="948338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936</Words>
  <Application>Microsoft Office PowerPoint</Application>
  <PresentationFormat>Widescreen</PresentationFormat>
  <Paragraphs>119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Shepherd</dc:creator>
  <cp:lastModifiedBy>Luke Maundrell</cp:lastModifiedBy>
  <cp:revision>23</cp:revision>
  <dcterms:created xsi:type="dcterms:W3CDTF">2021-04-06T10:35:21Z</dcterms:created>
  <dcterms:modified xsi:type="dcterms:W3CDTF">2022-04-29T08:47:33Z</dcterms:modified>
</cp:coreProperties>
</file>