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70" r:id="rId6"/>
    <p:sldId id="274" r:id="rId7"/>
    <p:sldId id="276" r:id="rId8"/>
    <p:sldId id="275" r:id="rId9"/>
    <p:sldId id="271" r:id="rId10"/>
    <p:sldId id="273" r:id="rId11"/>
    <p:sldId id="272" r:id="rId12"/>
    <p:sldId id="260" r:id="rId13"/>
    <p:sldId id="261" r:id="rId14"/>
    <p:sldId id="262" r:id="rId15"/>
    <p:sldId id="263" r:id="rId16"/>
    <p:sldId id="264" r:id="rId17"/>
    <p:sldId id="268" r:id="rId18"/>
    <p:sldId id="269" r:id="rId19"/>
    <p:sldId id="266"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A342"/>
    <a:srgbClr val="4253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0"/>
    <p:restoredTop sz="96327"/>
  </p:normalViewPr>
  <p:slideViewPr>
    <p:cSldViewPr snapToGrid="0" snapToObjects="1">
      <p:cViewPr varScale="1">
        <p:scale>
          <a:sx n="67" d="100"/>
          <a:sy n="67" d="100"/>
        </p:scale>
        <p:origin x="4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00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8200-F151-E540-92A4-93D89AC0247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E62FECD-D85B-5D4C-8EFD-12E2BE5DCFEB}"/>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7B4E92-7D16-814A-9124-0398B4BDC901}"/>
              </a:ext>
            </a:extLst>
          </p:cNvPr>
          <p:cNvSpPr>
            <a:spLocks noGrp="1"/>
          </p:cNvSpPr>
          <p:nvPr>
            <p:ph type="dt" sz="half" idx="10"/>
          </p:nvPr>
        </p:nvSpPr>
        <p:spPr>
          <a:xfrm>
            <a:off x="838200" y="6356350"/>
            <a:ext cx="2743200" cy="365125"/>
          </a:xfrm>
          <a:prstGeom prst="rect">
            <a:avLst/>
          </a:prstGeom>
        </p:spPr>
        <p:txBody>
          <a:bodyPr/>
          <a:lstStyle/>
          <a:p>
            <a:fld id="{E38AC7A2-846C-0141-9A82-349457072374}" type="datetimeFigureOut">
              <a:rPr lang="en-US" smtClean="0"/>
              <a:t>4/14/2021</a:t>
            </a:fld>
            <a:endParaRPr lang="en-US"/>
          </a:p>
        </p:txBody>
      </p:sp>
      <p:sp>
        <p:nvSpPr>
          <p:cNvPr id="5" name="Footer Placeholder 4">
            <a:extLst>
              <a:ext uri="{FF2B5EF4-FFF2-40B4-BE49-F238E27FC236}">
                <a16:creationId xmlns:a16="http://schemas.microsoft.com/office/drawing/2014/main" id="{FEF232E9-B840-194F-AC76-2689B59413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B1DFBD-F8CE-D845-A705-136BC90F678D}"/>
              </a:ext>
            </a:extLst>
          </p:cNvPr>
          <p:cNvSpPr>
            <a:spLocks noGrp="1"/>
          </p:cNvSpPr>
          <p:nvPr>
            <p:ph type="sldNum" sz="quarter" idx="12"/>
          </p:nvPr>
        </p:nvSpPr>
        <p:spPr>
          <a:xfrm>
            <a:off x="8610600" y="6356350"/>
            <a:ext cx="2743200" cy="365125"/>
          </a:xfrm>
          <a:prstGeom prst="rect">
            <a:avLst/>
          </a:prstGeom>
        </p:spPr>
        <p:txBody>
          <a:bodyPr/>
          <a:lstStyle/>
          <a:p>
            <a:fld id="{D5EE550B-691F-C04D-8219-93CE8D5AB493}" type="slidenum">
              <a:rPr lang="en-US" smtClean="0"/>
              <a:t>‹#›</a:t>
            </a:fld>
            <a:endParaRPr lang="en-US"/>
          </a:p>
        </p:txBody>
      </p:sp>
      <p:pic>
        <p:nvPicPr>
          <p:cNvPr id="7" name="Content Placeholder 18" descr="A white sheet of paper&#10;&#10;Description automatically generated with medium confidence">
            <a:extLst>
              <a:ext uri="{FF2B5EF4-FFF2-40B4-BE49-F238E27FC236}">
                <a16:creationId xmlns:a16="http://schemas.microsoft.com/office/drawing/2014/main" id="{B2707B66-8D0A-964C-A171-115925DBCA74}"/>
              </a:ext>
            </a:extLst>
          </p:cNvPr>
          <p:cNvPicPr>
            <a:picLocks noChangeAspect="1"/>
          </p:cNvPicPr>
          <p:nvPr userDrawn="1"/>
        </p:nvPicPr>
        <p:blipFill>
          <a:blip r:embed="rId2"/>
          <a:stretch>
            <a:fillRect/>
          </a:stretch>
        </p:blipFill>
        <p:spPr>
          <a:xfrm>
            <a:off x="-96253" y="-54142"/>
            <a:ext cx="12384505" cy="6966284"/>
          </a:xfrm>
          <a:prstGeom prst="rect">
            <a:avLst/>
          </a:prstGeom>
        </p:spPr>
      </p:pic>
    </p:spTree>
    <p:extLst>
      <p:ext uri="{BB962C8B-B14F-4D97-AF65-F5344CB8AC3E}">
        <p14:creationId xmlns:p14="http://schemas.microsoft.com/office/powerpoint/2010/main" val="374770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652206-C803-5849-B9EC-96533CDAA998}"/>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AF6DFF1-D340-7F46-94DC-CF68CAE43426}"/>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7AFCD5-2EC1-CF4F-A78E-8474514319D3}"/>
              </a:ext>
            </a:extLst>
          </p:cNvPr>
          <p:cNvSpPr>
            <a:spLocks noGrp="1"/>
          </p:cNvSpPr>
          <p:nvPr>
            <p:ph type="dt" sz="half" idx="10"/>
          </p:nvPr>
        </p:nvSpPr>
        <p:spPr>
          <a:xfrm>
            <a:off x="838200" y="6356350"/>
            <a:ext cx="2743200" cy="365125"/>
          </a:xfrm>
          <a:prstGeom prst="rect">
            <a:avLst/>
          </a:prstGeom>
        </p:spPr>
        <p:txBody>
          <a:bodyPr/>
          <a:lstStyle/>
          <a:p>
            <a:fld id="{E38AC7A2-846C-0141-9A82-349457072374}" type="datetimeFigureOut">
              <a:rPr lang="en-US" smtClean="0"/>
              <a:t>4/14/2021</a:t>
            </a:fld>
            <a:endParaRPr lang="en-US"/>
          </a:p>
        </p:txBody>
      </p:sp>
      <p:sp>
        <p:nvSpPr>
          <p:cNvPr id="5" name="Footer Placeholder 4">
            <a:extLst>
              <a:ext uri="{FF2B5EF4-FFF2-40B4-BE49-F238E27FC236}">
                <a16:creationId xmlns:a16="http://schemas.microsoft.com/office/drawing/2014/main" id="{A0D0F70E-8FFC-0545-8931-2DCFB2EA90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7ED9C3-7CF2-B347-AD6D-5A466829EF01}"/>
              </a:ext>
            </a:extLst>
          </p:cNvPr>
          <p:cNvSpPr>
            <a:spLocks noGrp="1"/>
          </p:cNvSpPr>
          <p:nvPr>
            <p:ph type="sldNum" sz="quarter" idx="12"/>
          </p:nvPr>
        </p:nvSpPr>
        <p:spPr>
          <a:xfrm>
            <a:off x="8610600" y="6356350"/>
            <a:ext cx="2743200" cy="365125"/>
          </a:xfrm>
          <a:prstGeom prst="rect">
            <a:avLst/>
          </a:prstGeom>
        </p:spPr>
        <p:txBody>
          <a:bodyPr/>
          <a:lstStyle/>
          <a:p>
            <a:fld id="{D5EE550B-691F-C04D-8219-93CE8D5AB493}" type="slidenum">
              <a:rPr lang="en-US" smtClean="0"/>
              <a:t>‹#›</a:t>
            </a:fld>
            <a:endParaRPr lang="en-US"/>
          </a:p>
        </p:txBody>
      </p:sp>
      <p:pic>
        <p:nvPicPr>
          <p:cNvPr id="7" name="Content Placeholder 18" descr="A white sheet of paper&#10;&#10;Description automatically generated with medium confidence">
            <a:extLst>
              <a:ext uri="{FF2B5EF4-FFF2-40B4-BE49-F238E27FC236}">
                <a16:creationId xmlns:a16="http://schemas.microsoft.com/office/drawing/2014/main" id="{8212A9AC-FE5C-374D-8145-AF5117CBEA1D}"/>
              </a:ext>
            </a:extLst>
          </p:cNvPr>
          <p:cNvPicPr>
            <a:picLocks noChangeAspect="1"/>
          </p:cNvPicPr>
          <p:nvPr userDrawn="1"/>
        </p:nvPicPr>
        <p:blipFill>
          <a:blip r:embed="rId2"/>
          <a:stretch>
            <a:fillRect/>
          </a:stretch>
        </p:blipFill>
        <p:spPr>
          <a:xfrm>
            <a:off x="-96253" y="-54142"/>
            <a:ext cx="12384505" cy="6966284"/>
          </a:xfrm>
          <a:prstGeom prst="rect">
            <a:avLst/>
          </a:prstGeom>
        </p:spPr>
      </p:pic>
    </p:spTree>
    <p:extLst>
      <p:ext uri="{BB962C8B-B14F-4D97-AF65-F5344CB8AC3E}">
        <p14:creationId xmlns:p14="http://schemas.microsoft.com/office/powerpoint/2010/main" val="377489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180E-5110-CD4A-B912-DA73B24824C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E10CFC9-0953-504F-935D-E680A58D796F}"/>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732B4D-7060-0A48-BCC1-CEBF700B8405}"/>
              </a:ext>
            </a:extLst>
          </p:cNvPr>
          <p:cNvSpPr>
            <a:spLocks noGrp="1"/>
          </p:cNvSpPr>
          <p:nvPr>
            <p:ph type="dt" sz="half" idx="10"/>
          </p:nvPr>
        </p:nvSpPr>
        <p:spPr>
          <a:xfrm>
            <a:off x="838200" y="6356350"/>
            <a:ext cx="2743200" cy="365125"/>
          </a:xfrm>
          <a:prstGeom prst="rect">
            <a:avLst/>
          </a:prstGeom>
        </p:spPr>
        <p:txBody>
          <a:bodyPr/>
          <a:lstStyle/>
          <a:p>
            <a:fld id="{E38AC7A2-846C-0141-9A82-349457072374}" type="datetimeFigureOut">
              <a:rPr lang="en-US" smtClean="0"/>
              <a:t>4/14/2021</a:t>
            </a:fld>
            <a:endParaRPr lang="en-US"/>
          </a:p>
        </p:txBody>
      </p:sp>
      <p:sp>
        <p:nvSpPr>
          <p:cNvPr id="5" name="Footer Placeholder 4">
            <a:extLst>
              <a:ext uri="{FF2B5EF4-FFF2-40B4-BE49-F238E27FC236}">
                <a16:creationId xmlns:a16="http://schemas.microsoft.com/office/drawing/2014/main" id="{D7FA7457-94A6-1E47-A557-3710086605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359DDF-8F7C-FB40-B1FD-4A00FD3333FC}"/>
              </a:ext>
            </a:extLst>
          </p:cNvPr>
          <p:cNvSpPr>
            <a:spLocks noGrp="1"/>
          </p:cNvSpPr>
          <p:nvPr>
            <p:ph type="sldNum" sz="quarter" idx="12"/>
          </p:nvPr>
        </p:nvSpPr>
        <p:spPr>
          <a:xfrm>
            <a:off x="8610600" y="6356350"/>
            <a:ext cx="2743200" cy="365125"/>
          </a:xfrm>
          <a:prstGeom prst="rect">
            <a:avLst/>
          </a:prstGeom>
        </p:spPr>
        <p:txBody>
          <a:bodyPr/>
          <a:lstStyle/>
          <a:p>
            <a:fld id="{D5EE550B-691F-C04D-8219-93CE8D5AB493}" type="slidenum">
              <a:rPr lang="en-US" smtClean="0"/>
              <a:t>‹#›</a:t>
            </a:fld>
            <a:endParaRPr lang="en-US"/>
          </a:p>
        </p:txBody>
      </p:sp>
      <p:pic>
        <p:nvPicPr>
          <p:cNvPr id="8" name="Content Placeholder 18" descr="A white sheet of paper&#10;&#10;Description automatically generated with medium confidence">
            <a:extLst>
              <a:ext uri="{FF2B5EF4-FFF2-40B4-BE49-F238E27FC236}">
                <a16:creationId xmlns:a16="http://schemas.microsoft.com/office/drawing/2014/main" id="{B2DF3F0F-5612-9947-873E-6F7B27B8D651}"/>
              </a:ext>
            </a:extLst>
          </p:cNvPr>
          <p:cNvPicPr>
            <a:picLocks noChangeAspect="1"/>
          </p:cNvPicPr>
          <p:nvPr userDrawn="1"/>
        </p:nvPicPr>
        <p:blipFill>
          <a:blip r:embed="rId2"/>
          <a:stretch>
            <a:fillRect/>
          </a:stretch>
        </p:blipFill>
        <p:spPr>
          <a:xfrm>
            <a:off x="-96253" y="-54142"/>
            <a:ext cx="12384505" cy="6966284"/>
          </a:xfrm>
          <a:prstGeom prst="rect">
            <a:avLst/>
          </a:prstGeom>
        </p:spPr>
      </p:pic>
    </p:spTree>
    <p:extLst>
      <p:ext uri="{BB962C8B-B14F-4D97-AF65-F5344CB8AC3E}">
        <p14:creationId xmlns:p14="http://schemas.microsoft.com/office/powerpoint/2010/main" val="374746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EF73C-003B-C945-947E-817AF26167F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C34076-05A0-D34C-BFDE-A651EACE5CD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9FE60E-F450-F949-99C6-12045806B30E}"/>
              </a:ext>
            </a:extLst>
          </p:cNvPr>
          <p:cNvSpPr>
            <a:spLocks noGrp="1"/>
          </p:cNvSpPr>
          <p:nvPr>
            <p:ph type="dt" sz="half" idx="10"/>
          </p:nvPr>
        </p:nvSpPr>
        <p:spPr>
          <a:xfrm>
            <a:off x="838200" y="6356350"/>
            <a:ext cx="2743200" cy="365125"/>
          </a:xfrm>
          <a:prstGeom prst="rect">
            <a:avLst/>
          </a:prstGeom>
        </p:spPr>
        <p:txBody>
          <a:bodyPr/>
          <a:lstStyle/>
          <a:p>
            <a:fld id="{E38AC7A2-846C-0141-9A82-349457072374}" type="datetimeFigureOut">
              <a:rPr lang="en-US" smtClean="0"/>
              <a:t>4/14/2021</a:t>
            </a:fld>
            <a:endParaRPr lang="en-US"/>
          </a:p>
        </p:txBody>
      </p:sp>
      <p:sp>
        <p:nvSpPr>
          <p:cNvPr id="5" name="Footer Placeholder 4">
            <a:extLst>
              <a:ext uri="{FF2B5EF4-FFF2-40B4-BE49-F238E27FC236}">
                <a16:creationId xmlns:a16="http://schemas.microsoft.com/office/drawing/2014/main" id="{11F54DD3-3B64-B643-A9D8-D598D200B6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84BB300-0346-1B46-B548-72908E034A0C}"/>
              </a:ext>
            </a:extLst>
          </p:cNvPr>
          <p:cNvSpPr>
            <a:spLocks noGrp="1"/>
          </p:cNvSpPr>
          <p:nvPr>
            <p:ph type="sldNum" sz="quarter" idx="12"/>
          </p:nvPr>
        </p:nvSpPr>
        <p:spPr>
          <a:xfrm>
            <a:off x="8610600" y="6356350"/>
            <a:ext cx="2743200" cy="365125"/>
          </a:xfrm>
          <a:prstGeom prst="rect">
            <a:avLst/>
          </a:prstGeom>
        </p:spPr>
        <p:txBody>
          <a:bodyPr/>
          <a:lstStyle/>
          <a:p>
            <a:fld id="{D5EE550B-691F-C04D-8219-93CE8D5AB493}" type="slidenum">
              <a:rPr lang="en-US" smtClean="0"/>
              <a:t>‹#›</a:t>
            </a:fld>
            <a:endParaRPr lang="en-US"/>
          </a:p>
        </p:txBody>
      </p:sp>
      <p:pic>
        <p:nvPicPr>
          <p:cNvPr id="7" name="Content Placeholder 18" descr="A white sheet of paper&#10;&#10;Description automatically generated with medium confidence">
            <a:extLst>
              <a:ext uri="{FF2B5EF4-FFF2-40B4-BE49-F238E27FC236}">
                <a16:creationId xmlns:a16="http://schemas.microsoft.com/office/drawing/2014/main" id="{81A748AC-D5A8-964F-9DF3-FBAAF1790AE5}"/>
              </a:ext>
            </a:extLst>
          </p:cNvPr>
          <p:cNvPicPr>
            <a:picLocks noChangeAspect="1"/>
          </p:cNvPicPr>
          <p:nvPr userDrawn="1"/>
        </p:nvPicPr>
        <p:blipFill>
          <a:blip r:embed="rId2"/>
          <a:stretch>
            <a:fillRect/>
          </a:stretch>
        </p:blipFill>
        <p:spPr>
          <a:xfrm>
            <a:off x="-96253" y="-54142"/>
            <a:ext cx="12384505" cy="6966284"/>
          </a:xfrm>
          <a:prstGeom prst="rect">
            <a:avLst/>
          </a:prstGeom>
        </p:spPr>
      </p:pic>
    </p:spTree>
    <p:extLst>
      <p:ext uri="{BB962C8B-B14F-4D97-AF65-F5344CB8AC3E}">
        <p14:creationId xmlns:p14="http://schemas.microsoft.com/office/powerpoint/2010/main" val="545098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FEA7-D1D1-EC40-A22F-5D3E52F34D53}"/>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111594-5F97-ED44-A232-CE263605D8C7}"/>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7CF8E2F-CB50-994C-950F-BA60322F82EC}"/>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56065C0-61EC-C545-B5F2-C1B8988E9E5C}"/>
              </a:ext>
            </a:extLst>
          </p:cNvPr>
          <p:cNvSpPr>
            <a:spLocks noGrp="1"/>
          </p:cNvSpPr>
          <p:nvPr>
            <p:ph type="dt" sz="half" idx="10"/>
          </p:nvPr>
        </p:nvSpPr>
        <p:spPr>
          <a:xfrm>
            <a:off x="838200" y="6356350"/>
            <a:ext cx="2743200" cy="365125"/>
          </a:xfrm>
          <a:prstGeom prst="rect">
            <a:avLst/>
          </a:prstGeom>
        </p:spPr>
        <p:txBody>
          <a:bodyPr/>
          <a:lstStyle/>
          <a:p>
            <a:fld id="{E38AC7A2-846C-0141-9A82-349457072374}" type="datetimeFigureOut">
              <a:rPr lang="en-US" smtClean="0"/>
              <a:t>4/14/2021</a:t>
            </a:fld>
            <a:endParaRPr lang="en-US"/>
          </a:p>
        </p:txBody>
      </p:sp>
      <p:sp>
        <p:nvSpPr>
          <p:cNvPr id="6" name="Footer Placeholder 5">
            <a:extLst>
              <a:ext uri="{FF2B5EF4-FFF2-40B4-BE49-F238E27FC236}">
                <a16:creationId xmlns:a16="http://schemas.microsoft.com/office/drawing/2014/main" id="{DCC98A5E-A915-484E-BA79-2E58B312D4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FB609A-2906-D14B-A7F1-E2A4CF6FE825}"/>
              </a:ext>
            </a:extLst>
          </p:cNvPr>
          <p:cNvSpPr>
            <a:spLocks noGrp="1"/>
          </p:cNvSpPr>
          <p:nvPr>
            <p:ph type="sldNum" sz="quarter" idx="12"/>
          </p:nvPr>
        </p:nvSpPr>
        <p:spPr>
          <a:xfrm>
            <a:off x="8610600" y="6356350"/>
            <a:ext cx="2743200" cy="365125"/>
          </a:xfrm>
          <a:prstGeom prst="rect">
            <a:avLst/>
          </a:prstGeom>
        </p:spPr>
        <p:txBody>
          <a:bodyPr/>
          <a:lstStyle/>
          <a:p>
            <a:fld id="{D5EE550B-691F-C04D-8219-93CE8D5AB493}" type="slidenum">
              <a:rPr lang="en-US" smtClean="0"/>
              <a:t>‹#›</a:t>
            </a:fld>
            <a:endParaRPr lang="en-US"/>
          </a:p>
        </p:txBody>
      </p:sp>
      <p:pic>
        <p:nvPicPr>
          <p:cNvPr id="8" name="Content Placeholder 18" descr="A white sheet of paper&#10;&#10;Description automatically generated with medium confidence">
            <a:extLst>
              <a:ext uri="{FF2B5EF4-FFF2-40B4-BE49-F238E27FC236}">
                <a16:creationId xmlns:a16="http://schemas.microsoft.com/office/drawing/2014/main" id="{B8E3AB0D-FA64-9848-B0C2-D6F39E8A22BA}"/>
              </a:ext>
            </a:extLst>
          </p:cNvPr>
          <p:cNvPicPr>
            <a:picLocks noChangeAspect="1"/>
          </p:cNvPicPr>
          <p:nvPr userDrawn="1"/>
        </p:nvPicPr>
        <p:blipFill>
          <a:blip r:embed="rId2"/>
          <a:stretch>
            <a:fillRect/>
          </a:stretch>
        </p:blipFill>
        <p:spPr>
          <a:xfrm>
            <a:off x="-96253" y="-30078"/>
            <a:ext cx="12384505" cy="6966284"/>
          </a:xfrm>
          <a:prstGeom prst="rect">
            <a:avLst/>
          </a:prstGeom>
        </p:spPr>
      </p:pic>
    </p:spTree>
    <p:extLst>
      <p:ext uri="{BB962C8B-B14F-4D97-AF65-F5344CB8AC3E}">
        <p14:creationId xmlns:p14="http://schemas.microsoft.com/office/powerpoint/2010/main" val="3326749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8838F-30B9-AC4E-8244-F4503C1E50F6}"/>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0026089-C638-9E4B-8FFC-371670E883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106B933-2CF5-F14E-8A5B-A8493213A4AD}"/>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17E94DA-380C-EB45-BD3E-E5165E37C2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960A27-E829-FE41-82E8-68F20C989F75}"/>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E02BA3A-2D1D-F149-A443-25F2816BB6AE}"/>
              </a:ext>
            </a:extLst>
          </p:cNvPr>
          <p:cNvSpPr>
            <a:spLocks noGrp="1"/>
          </p:cNvSpPr>
          <p:nvPr>
            <p:ph type="dt" sz="half" idx="10"/>
          </p:nvPr>
        </p:nvSpPr>
        <p:spPr>
          <a:xfrm>
            <a:off x="838200" y="6356350"/>
            <a:ext cx="2743200" cy="365125"/>
          </a:xfrm>
          <a:prstGeom prst="rect">
            <a:avLst/>
          </a:prstGeom>
        </p:spPr>
        <p:txBody>
          <a:bodyPr/>
          <a:lstStyle/>
          <a:p>
            <a:fld id="{E38AC7A2-846C-0141-9A82-349457072374}" type="datetimeFigureOut">
              <a:rPr lang="en-US" smtClean="0"/>
              <a:t>4/14/2021</a:t>
            </a:fld>
            <a:endParaRPr lang="en-US"/>
          </a:p>
        </p:txBody>
      </p:sp>
      <p:sp>
        <p:nvSpPr>
          <p:cNvPr id="8" name="Footer Placeholder 7">
            <a:extLst>
              <a:ext uri="{FF2B5EF4-FFF2-40B4-BE49-F238E27FC236}">
                <a16:creationId xmlns:a16="http://schemas.microsoft.com/office/drawing/2014/main" id="{9DF8698F-32F6-B74F-809A-9E29B47540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3EBF86A-7CD1-5E44-848B-1B162FD33A88}"/>
              </a:ext>
            </a:extLst>
          </p:cNvPr>
          <p:cNvSpPr>
            <a:spLocks noGrp="1"/>
          </p:cNvSpPr>
          <p:nvPr>
            <p:ph type="sldNum" sz="quarter" idx="12"/>
          </p:nvPr>
        </p:nvSpPr>
        <p:spPr>
          <a:xfrm>
            <a:off x="8610600" y="6356350"/>
            <a:ext cx="2743200" cy="365125"/>
          </a:xfrm>
          <a:prstGeom prst="rect">
            <a:avLst/>
          </a:prstGeom>
        </p:spPr>
        <p:txBody>
          <a:bodyPr/>
          <a:lstStyle/>
          <a:p>
            <a:fld id="{D5EE550B-691F-C04D-8219-93CE8D5AB493}" type="slidenum">
              <a:rPr lang="en-US" smtClean="0"/>
              <a:t>‹#›</a:t>
            </a:fld>
            <a:endParaRPr lang="en-US"/>
          </a:p>
        </p:txBody>
      </p:sp>
      <p:pic>
        <p:nvPicPr>
          <p:cNvPr id="10" name="Content Placeholder 18" descr="A white sheet of paper&#10;&#10;Description automatically generated with medium confidence">
            <a:extLst>
              <a:ext uri="{FF2B5EF4-FFF2-40B4-BE49-F238E27FC236}">
                <a16:creationId xmlns:a16="http://schemas.microsoft.com/office/drawing/2014/main" id="{D7F9F9C4-B7C7-D548-A979-F4FD4624ABCB}"/>
              </a:ext>
            </a:extLst>
          </p:cNvPr>
          <p:cNvPicPr>
            <a:picLocks noChangeAspect="1"/>
          </p:cNvPicPr>
          <p:nvPr userDrawn="1"/>
        </p:nvPicPr>
        <p:blipFill>
          <a:blip r:embed="rId2"/>
          <a:stretch>
            <a:fillRect/>
          </a:stretch>
        </p:blipFill>
        <p:spPr>
          <a:xfrm>
            <a:off x="-96253" y="-54142"/>
            <a:ext cx="12384505" cy="6966284"/>
          </a:xfrm>
          <a:prstGeom prst="rect">
            <a:avLst/>
          </a:prstGeom>
        </p:spPr>
      </p:pic>
    </p:spTree>
    <p:extLst>
      <p:ext uri="{BB962C8B-B14F-4D97-AF65-F5344CB8AC3E}">
        <p14:creationId xmlns:p14="http://schemas.microsoft.com/office/powerpoint/2010/main" val="137797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2D40-C084-5445-8039-1DCFDC666207}"/>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7EBFF50-B2E3-7945-8FAE-CCE731C2F49E}"/>
              </a:ext>
            </a:extLst>
          </p:cNvPr>
          <p:cNvSpPr>
            <a:spLocks noGrp="1"/>
          </p:cNvSpPr>
          <p:nvPr>
            <p:ph type="dt" sz="half" idx="10"/>
          </p:nvPr>
        </p:nvSpPr>
        <p:spPr>
          <a:xfrm>
            <a:off x="838200" y="6356350"/>
            <a:ext cx="2743200" cy="365125"/>
          </a:xfrm>
          <a:prstGeom prst="rect">
            <a:avLst/>
          </a:prstGeom>
        </p:spPr>
        <p:txBody>
          <a:bodyPr/>
          <a:lstStyle/>
          <a:p>
            <a:fld id="{E38AC7A2-846C-0141-9A82-349457072374}" type="datetimeFigureOut">
              <a:rPr lang="en-US" smtClean="0"/>
              <a:t>4/14/2021</a:t>
            </a:fld>
            <a:endParaRPr lang="en-US"/>
          </a:p>
        </p:txBody>
      </p:sp>
      <p:sp>
        <p:nvSpPr>
          <p:cNvPr id="4" name="Footer Placeholder 3">
            <a:extLst>
              <a:ext uri="{FF2B5EF4-FFF2-40B4-BE49-F238E27FC236}">
                <a16:creationId xmlns:a16="http://schemas.microsoft.com/office/drawing/2014/main" id="{4EB479D6-3E30-5842-BA6C-F48E5013DA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7B0B6DA-7F72-7D46-9872-6EEBF06DB27B}"/>
              </a:ext>
            </a:extLst>
          </p:cNvPr>
          <p:cNvSpPr>
            <a:spLocks noGrp="1"/>
          </p:cNvSpPr>
          <p:nvPr>
            <p:ph type="sldNum" sz="quarter" idx="12"/>
          </p:nvPr>
        </p:nvSpPr>
        <p:spPr>
          <a:xfrm>
            <a:off x="8610600" y="6356350"/>
            <a:ext cx="2743200" cy="365125"/>
          </a:xfrm>
          <a:prstGeom prst="rect">
            <a:avLst/>
          </a:prstGeom>
        </p:spPr>
        <p:txBody>
          <a:bodyPr/>
          <a:lstStyle/>
          <a:p>
            <a:fld id="{D5EE550B-691F-C04D-8219-93CE8D5AB493}" type="slidenum">
              <a:rPr lang="en-US" smtClean="0"/>
              <a:t>‹#›</a:t>
            </a:fld>
            <a:endParaRPr lang="en-US"/>
          </a:p>
        </p:txBody>
      </p:sp>
      <p:pic>
        <p:nvPicPr>
          <p:cNvPr id="6" name="Content Placeholder 18" descr="A white sheet of paper&#10;&#10;Description automatically generated with medium confidence">
            <a:extLst>
              <a:ext uri="{FF2B5EF4-FFF2-40B4-BE49-F238E27FC236}">
                <a16:creationId xmlns:a16="http://schemas.microsoft.com/office/drawing/2014/main" id="{82B0CB28-2C6A-C24E-9724-B02570B9704E}"/>
              </a:ext>
            </a:extLst>
          </p:cNvPr>
          <p:cNvPicPr>
            <a:picLocks noChangeAspect="1"/>
          </p:cNvPicPr>
          <p:nvPr userDrawn="1"/>
        </p:nvPicPr>
        <p:blipFill>
          <a:blip r:embed="rId2"/>
          <a:stretch>
            <a:fillRect/>
          </a:stretch>
        </p:blipFill>
        <p:spPr>
          <a:xfrm>
            <a:off x="-96253" y="-54142"/>
            <a:ext cx="12384505" cy="6966284"/>
          </a:xfrm>
          <a:prstGeom prst="rect">
            <a:avLst/>
          </a:prstGeom>
        </p:spPr>
      </p:pic>
    </p:spTree>
    <p:extLst>
      <p:ext uri="{BB962C8B-B14F-4D97-AF65-F5344CB8AC3E}">
        <p14:creationId xmlns:p14="http://schemas.microsoft.com/office/powerpoint/2010/main" val="72159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74248B-BF43-B447-B174-0A8710139939}"/>
              </a:ext>
            </a:extLst>
          </p:cNvPr>
          <p:cNvSpPr>
            <a:spLocks noGrp="1"/>
          </p:cNvSpPr>
          <p:nvPr>
            <p:ph type="dt" sz="half" idx="10"/>
          </p:nvPr>
        </p:nvSpPr>
        <p:spPr>
          <a:xfrm>
            <a:off x="838200" y="6356350"/>
            <a:ext cx="2743200" cy="365125"/>
          </a:xfrm>
          <a:prstGeom prst="rect">
            <a:avLst/>
          </a:prstGeom>
        </p:spPr>
        <p:txBody>
          <a:bodyPr/>
          <a:lstStyle/>
          <a:p>
            <a:fld id="{E38AC7A2-846C-0141-9A82-349457072374}" type="datetimeFigureOut">
              <a:rPr lang="en-US" smtClean="0"/>
              <a:t>4/14/2021</a:t>
            </a:fld>
            <a:endParaRPr lang="en-US"/>
          </a:p>
        </p:txBody>
      </p:sp>
      <p:sp>
        <p:nvSpPr>
          <p:cNvPr id="3" name="Footer Placeholder 2">
            <a:extLst>
              <a:ext uri="{FF2B5EF4-FFF2-40B4-BE49-F238E27FC236}">
                <a16:creationId xmlns:a16="http://schemas.microsoft.com/office/drawing/2014/main" id="{D6B2F3D9-FE4B-594E-BC06-ED788E7D6C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F240A9F-9A5F-8843-A78F-327D8BDC9287}"/>
              </a:ext>
            </a:extLst>
          </p:cNvPr>
          <p:cNvSpPr>
            <a:spLocks noGrp="1"/>
          </p:cNvSpPr>
          <p:nvPr>
            <p:ph type="sldNum" sz="quarter" idx="12"/>
          </p:nvPr>
        </p:nvSpPr>
        <p:spPr>
          <a:xfrm>
            <a:off x="8610600" y="6356350"/>
            <a:ext cx="2743200" cy="365125"/>
          </a:xfrm>
          <a:prstGeom prst="rect">
            <a:avLst/>
          </a:prstGeom>
        </p:spPr>
        <p:txBody>
          <a:bodyPr/>
          <a:lstStyle/>
          <a:p>
            <a:fld id="{D5EE550B-691F-C04D-8219-93CE8D5AB493}" type="slidenum">
              <a:rPr lang="en-US" smtClean="0"/>
              <a:t>‹#›</a:t>
            </a:fld>
            <a:endParaRPr lang="en-US"/>
          </a:p>
        </p:txBody>
      </p:sp>
      <p:pic>
        <p:nvPicPr>
          <p:cNvPr id="5" name="Content Placeholder 18" descr="A white sheet of paper&#10;&#10;Description automatically generated with medium confidence">
            <a:extLst>
              <a:ext uri="{FF2B5EF4-FFF2-40B4-BE49-F238E27FC236}">
                <a16:creationId xmlns:a16="http://schemas.microsoft.com/office/drawing/2014/main" id="{E308CD0E-0294-8546-BA63-212F81FA8D98}"/>
              </a:ext>
            </a:extLst>
          </p:cNvPr>
          <p:cNvPicPr>
            <a:picLocks noChangeAspect="1"/>
          </p:cNvPicPr>
          <p:nvPr userDrawn="1"/>
        </p:nvPicPr>
        <p:blipFill>
          <a:blip r:embed="rId2"/>
          <a:stretch>
            <a:fillRect/>
          </a:stretch>
        </p:blipFill>
        <p:spPr>
          <a:xfrm>
            <a:off x="-96253" y="-54142"/>
            <a:ext cx="12384505" cy="6966284"/>
          </a:xfrm>
          <a:prstGeom prst="rect">
            <a:avLst/>
          </a:prstGeom>
        </p:spPr>
      </p:pic>
    </p:spTree>
    <p:extLst>
      <p:ext uri="{BB962C8B-B14F-4D97-AF65-F5344CB8AC3E}">
        <p14:creationId xmlns:p14="http://schemas.microsoft.com/office/powerpoint/2010/main" val="389994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C8A62-DDBD-454F-A2C0-0C174499F2E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47EA6E-B98E-4649-9C9A-A8D48DBC458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C804F8A-050A-6F42-A5A2-A7404CC00B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5F10A8-7261-184D-890C-5E21A7159E0F}"/>
              </a:ext>
            </a:extLst>
          </p:cNvPr>
          <p:cNvSpPr>
            <a:spLocks noGrp="1"/>
          </p:cNvSpPr>
          <p:nvPr>
            <p:ph type="dt" sz="half" idx="10"/>
          </p:nvPr>
        </p:nvSpPr>
        <p:spPr>
          <a:xfrm>
            <a:off x="838200" y="6356350"/>
            <a:ext cx="2743200" cy="365125"/>
          </a:xfrm>
          <a:prstGeom prst="rect">
            <a:avLst/>
          </a:prstGeom>
        </p:spPr>
        <p:txBody>
          <a:bodyPr/>
          <a:lstStyle/>
          <a:p>
            <a:fld id="{E38AC7A2-846C-0141-9A82-349457072374}" type="datetimeFigureOut">
              <a:rPr lang="en-US" smtClean="0"/>
              <a:t>4/14/2021</a:t>
            </a:fld>
            <a:endParaRPr lang="en-US"/>
          </a:p>
        </p:txBody>
      </p:sp>
      <p:sp>
        <p:nvSpPr>
          <p:cNvPr id="6" name="Footer Placeholder 5">
            <a:extLst>
              <a:ext uri="{FF2B5EF4-FFF2-40B4-BE49-F238E27FC236}">
                <a16:creationId xmlns:a16="http://schemas.microsoft.com/office/drawing/2014/main" id="{320BFFED-C0B8-2B46-8038-E3C7174ABE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B26FD0-BD88-694C-8D2A-623BB85BA73D}"/>
              </a:ext>
            </a:extLst>
          </p:cNvPr>
          <p:cNvSpPr>
            <a:spLocks noGrp="1"/>
          </p:cNvSpPr>
          <p:nvPr>
            <p:ph type="sldNum" sz="quarter" idx="12"/>
          </p:nvPr>
        </p:nvSpPr>
        <p:spPr>
          <a:xfrm>
            <a:off x="8610600" y="6356350"/>
            <a:ext cx="2743200" cy="365125"/>
          </a:xfrm>
          <a:prstGeom prst="rect">
            <a:avLst/>
          </a:prstGeom>
        </p:spPr>
        <p:txBody>
          <a:bodyPr/>
          <a:lstStyle/>
          <a:p>
            <a:fld id="{D5EE550B-691F-C04D-8219-93CE8D5AB493}" type="slidenum">
              <a:rPr lang="en-US" smtClean="0"/>
              <a:t>‹#›</a:t>
            </a:fld>
            <a:endParaRPr lang="en-US"/>
          </a:p>
        </p:txBody>
      </p:sp>
      <p:pic>
        <p:nvPicPr>
          <p:cNvPr id="8" name="Content Placeholder 18" descr="A white sheet of paper&#10;&#10;Description automatically generated with medium confidence">
            <a:extLst>
              <a:ext uri="{FF2B5EF4-FFF2-40B4-BE49-F238E27FC236}">
                <a16:creationId xmlns:a16="http://schemas.microsoft.com/office/drawing/2014/main" id="{28B1862F-CFD8-F74F-8841-C0EA0453CEF1}"/>
              </a:ext>
            </a:extLst>
          </p:cNvPr>
          <p:cNvPicPr>
            <a:picLocks noChangeAspect="1"/>
          </p:cNvPicPr>
          <p:nvPr userDrawn="1"/>
        </p:nvPicPr>
        <p:blipFill>
          <a:blip r:embed="rId2"/>
          <a:stretch>
            <a:fillRect/>
          </a:stretch>
        </p:blipFill>
        <p:spPr>
          <a:xfrm>
            <a:off x="-96253" y="-54142"/>
            <a:ext cx="12384505" cy="6966284"/>
          </a:xfrm>
          <a:prstGeom prst="rect">
            <a:avLst/>
          </a:prstGeom>
        </p:spPr>
      </p:pic>
    </p:spTree>
    <p:extLst>
      <p:ext uri="{BB962C8B-B14F-4D97-AF65-F5344CB8AC3E}">
        <p14:creationId xmlns:p14="http://schemas.microsoft.com/office/powerpoint/2010/main" val="15579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626F-B285-DC44-BE20-49378D12DF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51A0CB3-6AAF-C04E-927C-BB28938242A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52DBCB-5121-1149-A09E-22B0A5E8680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7718EC-DABA-F247-B4C3-9FC745CE0864}"/>
              </a:ext>
            </a:extLst>
          </p:cNvPr>
          <p:cNvSpPr>
            <a:spLocks noGrp="1"/>
          </p:cNvSpPr>
          <p:nvPr>
            <p:ph type="dt" sz="half" idx="10"/>
          </p:nvPr>
        </p:nvSpPr>
        <p:spPr>
          <a:xfrm>
            <a:off x="838200" y="6356350"/>
            <a:ext cx="2743200" cy="365125"/>
          </a:xfrm>
          <a:prstGeom prst="rect">
            <a:avLst/>
          </a:prstGeom>
        </p:spPr>
        <p:txBody>
          <a:bodyPr/>
          <a:lstStyle/>
          <a:p>
            <a:fld id="{E38AC7A2-846C-0141-9A82-349457072374}" type="datetimeFigureOut">
              <a:rPr lang="en-US" smtClean="0"/>
              <a:t>4/14/2021</a:t>
            </a:fld>
            <a:endParaRPr lang="en-US"/>
          </a:p>
        </p:txBody>
      </p:sp>
      <p:sp>
        <p:nvSpPr>
          <p:cNvPr id="6" name="Footer Placeholder 5">
            <a:extLst>
              <a:ext uri="{FF2B5EF4-FFF2-40B4-BE49-F238E27FC236}">
                <a16:creationId xmlns:a16="http://schemas.microsoft.com/office/drawing/2014/main" id="{763966E7-0C92-FB41-B00A-B55FABBD0D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4856684-795F-D443-957A-454B9889BBB4}"/>
              </a:ext>
            </a:extLst>
          </p:cNvPr>
          <p:cNvSpPr>
            <a:spLocks noGrp="1"/>
          </p:cNvSpPr>
          <p:nvPr>
            <p:ph type="sldNum" sz="quarter" idx="12"/>
          </p:nvPr>
        </p:nvSpPr>
        <p:spPr>
          <a:xfrm>
            <a:off x="8610600" y="6356350"/>
            <a:ext cx="2743200" cy="365125"/>
          </a:xfrm>
          <a:prstGeom prst="rect">
            <a:avLst/>
          </a:prstGeom>
        </p:spPr>
        <p:txBody>
          <a:bodyPr/>
          <a:lstStyle/>
          <a:p>
            <a:fld id="{D5EE550B-691F-C04D-8219-93CE8D5AB493}" type="slidenum">
              <a:rPr lang="en-US" smtClean="0"/>
              <a:t>‹#›</a:t>
            </a:fld>
            <a:endParaRPr lang="en-US"/>
          </a:p>
        </p:txBody>
      </p:sp>
      <p:pic>
        <p:nvPicPr>
          <p:cNvPr id="8" name="Content Placeholder 18" descr="A white sheet of paper&#10;&#10;Description automatically generated with medium confidence">
            <a:extLst>
              <a:ext uri="{FF2B5EF4-FFF2-40B4-BE49-F238E27FC236}">
                <a16:creationId xmlns:a16="http://schemas.microsoft.com/office/drawing/2014/main" id="{6BE54EBC-C426-FA41-BD3E-B45DF5CEE70C}"/>
              </a:ext>
            </a:extLst>
          </p:cNvPr>
          <p:cNvPicPr>
            <a:picLocks noChangeAspect="1"/>
          </p:cNvPicPr>
          <p:nvPr userDrawn="1"/>
        </p:nvPicPr>
        <p:blipFill>
          <a:blip r:embed="rId2"/>
          <a:stretch>
            <a:fillRect/>
          </a:stretch>
        </p:blipFill>
        <p:spPr>
          <a:xfrm>
            <a:off x="-96253" y="-54142"/>
            <a:ext cx="12384505" cy="6966284"/>
          </a:xfrm>
          <a:prstGeom prst="rect">
            <a:avLst/>
          </a:prstGeom>
        </p:spPr>
      </p:pic>
    </p:spTree>
    <p:extLst>
      <p:ext uri="{BB962C8B-B14F-4D97-AF65-F5344CB8AC3E}">
        <p14:creationId xmlns:p14="http://schemas.microsoft.com/office/powerpoint/2010/main" val="426060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F4F6C5F3-DA72-0E47-9184-8930922FC52D}"/>
              </a:ext>
            </a:extLst>
          </p:cNvPr>
          <p:cNvPicPr>
            <a:picLocks noChangeAspect="1"/>
          </p:cNvPicPr>
          <p:nvPr userDrawn="1"/>
        </p:nvPicPr>
        <p:blipFill>
          <a:blip r:embed="rId13"/>
          <a:stretch>
            <a:fillRect/>
          </a:stretch>
        </p:blipFill>
        <p:spPr>
          <a:xfrm>
            <a:off x="0" y="1"/>
            <a:ext cx="12192000" cy="6858000"/>
          </a:xfrm>
          <a:prstGeom prst="rect">
            <a:avLst/>
          </a:prstGeom>
        </p:spPr>
      </p:pic>
    </p:spTree>
    <p:extLst>
      <p:ext uri="{BB962C8B-B14F-4D97-AF65-F5344CB8AC3E}">
        <p14:creationId xmlns:p14="http://schemas.microsoft.com/office/powerpoint/2010/main" val="2984992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857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5A77E595-C08A-4447-B96A-0DC30A41756E}"/>
              </a:ext>
            </a:extLst>
          </p:cNvPr>
          <p:cNvSpPr txBox="1"/>
          <p:nvPr/>
        </p:nvSpPr>
        <p:spPr>
          <a:xfrm>
            <a:off x="4000003" y="6116595"/>
            <a:ext cx="4188941"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 Corinthians 8:1-9</a:t>
            </a:r>
          </a:p>
        </p:txBody>
      </p:sp>
      <p:sp>
        <p:nvSpPr>
          <p:cNvPr id="23" name="TextBox 22">
            <a:extLst>
              <a:ext uri="{FF2B5EF4-FFF2-40B4-BE49-F238E27FC236}">
                <a16:creationId xmlns:a16="http://schemas.microsoft.com/office/drawing/2014/main" id="{92FA3162-7D55-0645-9406-DF1688380AD8}"/>
              </a:ext>
            </a:extLst>
          </p:cNvPr>
          <p:cNvSpPr txBox="1"/>
          <p:nvPr/>
        </p:nvSpPr>
        <p:spPr>
          <a:xfrm>
            <a:off x="296562" y="321276"/>
            <a:ext cx="5918886" cy="400110"/>
          </a:xfrm>
          <a:prstGeom prst="rect">
            <a:avLst/>
          </a:prstGeom>
          <a:noFill/>
        </p:spPr>
        <p:txBody>
          <a:bodyPr wrap="square" rtlCol="0">
            <a:spAutoFit/>
          </a:bodyPr>
          <a:lstStyle/>
          <a:p>
            <a:r>
              <a:rPr lang="en-US" sz="2000" b="1" dirty="0">
                <a:solidFill>
                  <a:srgbClr val="4253B6"/>
                </a:solidFill>
                <a:latin typeface="Helvetica Neue" panose="02000503000000020004" pitchFamily="2" charset="0"/>
                <a:ea typeface="Helvetica Neue" panose="02000503000000020004" pitchFamily="2" charset="0"/>
                <a:cs typeface="Helvetica Neue" panose="02000503000000020004" pitchFamily="2" charset="0"/>
              </a:rPr>
              <a:t>Week 1: The Overflow of Grace</a:t>
            </a:r>
          </a:p>
        </p:txBody>
      </p:sp>
      <p:sp>
        <p:nvSpPr>
          <p:cNvPr id="6" name="TextBox 5">
            <a:extLst>
              <a:ext uri="{FF2B5EF4-FFF2-40B4-BE49-F238E27FC236}">
                <a16:creationId xmlns:a16="http://schemas.microsoft.com/office/drawing/2014/main" id="{E5559285-E588-D945-AEA5-34965A8837AA}"/>
              </a:ext>
            </a:extLst>
          </p:cNvPr>
          <p:cNvSpPr txBox="1"/>
          <p:nvPr/>
        </p:nvSpPr>
        <p:spPr>
          <a:xfrm>
            <a:off x="296562" y="1443841"/>
            <a:ext cx="11097343" cy="3785652"/>
          </a:xfrm>
          <a:prstGeom prst="rect">
            <a:avLst/>
          </a:prstGeom>
          <a:noFill/>
        </p:spPr>
        <p:txBody>
          <a:bodyPr wrap="square" rtlCol="0">
            <a:spAutoFit/>
          </a:bodyPr>
          <a:lstStyle/>
          <a:p>
            <a:r>
              <a:rPr lang="en-GB" sz="2400" dirty="0">
                <a:latin typeface="Helvetica Neue" panose="02000503000000020004" pitchFamily="2" charset="0"/>
                <a:ea typeface="Helvetica Neue" panose="02000503000000020004" pitchFamily="2" charset="0"/>
                <a:cs typeface="Helvetica Neue" panose="02000503000000020004" pitchFamily="2" charset="0"/>
              </a:rPr>
              <a:t>Let us declare our faith in God.</a:t>
            </a:r>
          </a:p>
          <a:p>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We believe in God the Father, from whom every family in heaven and on earth is named.</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We believe in God the Son, who lives in our hearts through faith, and fills us with his love.</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We believe in God the Holy Spirit, who strengthens us with power </a:t>
            </a: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from on high.</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We believe in one God; Father, Son and Holy Spirit.</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Amen.</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90146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5A77E595-C08A-4447-B96A-0DC30A41756E}"/>
              </a:ext>
            </a:extLst>
          </p:cNvPr>
          <p:cNvSpPr txBox="1"/>
          <p:nvPr/>
        </p:nvSpPr>
        <p:spPr>
          <a:xfrm>
            <a:off x="4000003" y="6116595"/>
            <a:ext cx="4188941"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 Corinthians 8:1-9</a:t>
            </a:r>
          </a:p>
        </p:txBody>
      </p:sp>
      <p:sp>
        <p:nvSpPr>
          <p:cNvPr id="23" name="TextBox 22">
            <a:extLst>
              <a:ext uri="{FF2B5EF4-FFF2-40B4-BE49-F238E27FC236}">
                <a16:creationId xmlns:a16="http://schemas.microsoft.com/office/drawing/2014/main" id="{92FA3162-7D55-0645-9406-DF1688380AD8}"/>
              </a:ext>
            </a:extLst>
          </p:cNvPr>
          <p:cNvSpPr txBox="1"/>
          <p:nvPr/>
        </p:nvSpPr>
        <p:spPr>
          <a:xfrm>
            <a:off x="296562" y="321276"/>
            <a:ext cx="5918886" cy="400110"/>
          </a:xfrm>
          <a:prstGeom prst="rect">
            <a:avLst/>
          </a:prstGeom>
          <a:noFill/>
        </p:spPr>
        <p:txBody>
          <a:bodyPr wrap="square" rtlCol="0">
            <a:spAutoFit/>
          </a:bodyPr>
          <a:lstStyle/>
          <a:p>
            <a:r>
              <a:rPr lang="en-US" sz="2000" b="1" dirty="0">
                <a:solidFill>
                  <a:srgbClr val="4253B6"/>
                </a:solidFill>
                <a:latin typeface="Helvetica Neue" panose="02000503000000020004" pitchFamily="2" charset="0"/>
                <a:ea typeface="Helvetica Neue" panose="02000503000000020004" pitchFamily="2" charset="0"/>
                <a:cs typeface="Helvetica Neue" panose="02000503000000020004" pitchFamily="2" charset="0"/>
              </a:rPr>
              <a:t>Week 1: The Overflow of Grace</a:t>
            </a:r>
          </a:p>
        </p:txBody>
      </p:sp>
      <p:sp>
        <p:nvSpPr>
          <p:cNvPr id="6" name="TextBox 5">
            <a:extLst>
              <a:ext uri="{FF2B5EF4-FFF2-40B4-BE49-F238E27FC236}">
                <a16:creationId xmlns:a16="http://schemas.microsoft.com/office/drawing/2014/main" id="{F6BBB861-3AD7-2546-AAEB-DF7CDCD814E0}"/>
              </a:ext>
            </a:extLst>
          </p:cNvPr>
          <p:cNvSpPr txBox="1"/>
          <p:nvPr/>
        </p:nvSpPr>
        <p:spPr>
          <a:xfrm>
            <a:off x="296562" y="1443841"/>
            <a:ext cx="11097343" cy="3416320"/>
          </a:xfrm>
          <a:prstGeom prst="rect">
            <a:avLst/>
          </a:prstGeom>
          <a:noFill/>
        </p:spPr>
        <p:txBody>
          <a:bodyPr wrap="square" rtlCol="0">
            <a:spAutoFit/>
          </a:bodyPr>
          <a:lstStyle/>
          <a:p>
            <a:r>
              <a:rPr lang="en-GB" sz="2400" b="1" dirty="0">
                <a:solidFill>
                  <a:srgbClr val="E9A342"/>
                </a:solidFill>
                <a:latin typeface="Helvetica Neue" panose="02000503000000020004" pitchFamily="2" charset="0"/>
                <a:ea typeface="Helvetica Neue" panose="02000503000000020004" pitchFamily="2" charset="0"/>
                <a:cs typeface="Helvetica Neue" panose="02000503000000020004" pitchFamily="2" charset="0"/>
              </a:rPr>
              <a:t>Prayers of Intercession</a:t>
            </a: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 </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We pray for grace to live and to give like Jesus, saying:</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Lord, in your graciousness, </a:t>
            </a:r>
            <a:r>
              <a:rPr lang="en-GB" sz="2400" b="1" dirty="0">
                <a:latin typeface="Helvetica Neue" panose="02000503000000020004" pitchFamily="2" charset="0"/>
                <a:ea typeface="Helvetica Neue" panose="02000503000000020004" pitchFamily="2" charset="0"/>
                <a:cs typeface="Helvetica Neue" panose="02000503000000020004" pitchFamily="2" charset="0"/>
              </a:rPr>
              <a:t>grant us your grace and love.</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 </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Father God, we pray for your church in those parts of the world where there is persecution and poverty. Through your gracious love strengthen the hope, the hearts and the lives of your people. </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Lord, in your graciousness, </a:t>
            </a:r>
            <a:r>
              <a:rPr lang="en-GB" sz="2400" b="1" dirty="0">
                <a:latin typeface="Helvetica Neue" panose="02000503000000020004" pitchFamily="2" charset="0"/>
                <a:ea typeface="Helvetica Neue" panose="02000503000000020004" pitchFamily="2" charset="0"/>
                <a:cs typeface="Helvetica Neue" panose="02000503000000020004" pitchFamily="2" charset="0"/>
              </a:rPr>
              <a:t>grant us your grace and love.</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920061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5A77E595-C08A-4447-B96A-0DC30A41756E}"/>
              </a:ext>
            </a:extLst>
          </p:cNvPr>
          <p:cNvSpPr txBox="1"/>
          <p:nvPr/>
        </p:nvSpPr>
        <p:spPr>
          <a:xfrm>
            <a:off x="4000003" y="6116595"/>
            <a:ext cx="4188941"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 Corinthians 8:1-9</a:t>
            </a:r>
          </a:p>
        </p:txBody>
      </p:sp>
      <p:sp>
        <p:nvSpPr>
          <p:cNvPr id="23" name="TextBox 22">
            <a:extLst>
              <a:ext uri="{FF2B5EF4-FFF2-40B4-BE49-F238E27FC236}">
                <a16:creationId xmlns:a16="http://schemas.microsoft.com/office/drawing/2014/main" id="{92FA3162-7D55-0645-9406-DF1688380AD8}"/>
              </a:ext>
            </a:extLst>
          </p:cNvPr>
          <p:cNvSpPr txBox="1"/>
          <p:nvPr/>
        </p:nvSpPr>
        <p:spPr>
          <a:xfrm>
            <a:off x="296562" y="321276"/>
            <a:ext cx="5918886" cy="400110"/>
          </a:xfrm>
          <a:prstGeom prst="rect">
            <a:avLst/>
          </a:prstGeom>
          <a:noFill/>
        </p:spPr>
        <p:txBody>
          <a:bodyPr wrap="square" rtlCol="0">
            <a:spAutoFit/>
          </a:bodyPr>
          <a:lstStyle/>
          <a:p>
            <a:r>
              <a:rPr lang="en-US" sz="2000" b="1" dirty="0">
                <a:solidFill>
                  <a:srgbClr val="4253B6"/>
                </a:solidFill>
                <a:latin typeface="Helvetica Neue" panose="02000503000000020004" pitchFamily="2" charset="0"/>
                <a:ea typeface="Helvetica Neue" panose="02000503000000020004" pitchFamily="2" charset="0"/>
                <a:cs typeface="Helvetica Neue" panose="02000503000000020004" pitchFamily="2" charset="0"/>
              </a:rPr>
              <a:t>Week 1: The Overflow of Grace</a:t>
            </a:r>
          </a:p>
        </p:txBody>
      </p:sp>
      <p:sp>
        <p:nvSpPr>
          <p:cNvPr id="7" name="TextBox 6">
            <a:extLst>
              <a:ext uri="{FF2B5EF4-FFF2-40B4-BE49-F238E27FC236}">
                <a16:creationId xmlns:a16="http://schemas.microsoft.com/office/drawing/2014/main" id="{48A3F7E3-5D7B-8B41-AB81-B3B19A755FD9}"/>
              </a:ext>
            </a:extLst>
          </p:cNvPr>
          <p:cNvSpPr txBox="1"/>
          <p:nvPr/>
        </p:nvSpPr>
        <p:spPr>
          <a:xfrm>
            <a:off x="296562" y="1443841"/>
            <a:ext cx="11097343" cy="3416320"/>
          </a:xfrm>
          <a:prstGeom prst="rect">
            <a:avLst/>
          </a:prstGeom>
          <a:noFill/>
        </p:spPr>
        <p:txBody>
          <a:bodyPr wrap="square" rtlCol="0">
            <a:spAutoFit/>
          </a:bodyPr>
          <a:lstStyle/>
          <a:p>
            <a:r>
              <a:rPr lang="en-GB" sz="2400" dirty="0">
                <a:latin typeface="Helvetica Neue" panose="02000503000000020004" pitchFamily="2" charset="0"/>
                <a:ea typeface="Helvetica Neue" panose="02000503000000020004" pitchFamily="2" charset="0"/>
                <a:cs typeface="Helvetica Neue" panose="02000503000000020004" pitchFamily="2" charset="0"/>
              </a:rPr>
              <a:t>Father God, we pray for our church here in our parish and throughout our diocese. Renew in us the sense of privilege in our calling to serve you and our willingness to give generously to resource your Church.</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Lord, in your graciousness, </a:t>
            </a:r>
            <a:r>
              <a:rPr lang="en-GB" sz="2400" b="1" dirty="0">
                <a:latin typeface="Helvetica Neue" panose="02000503000000020004" pitchFamily="2" charset="0"/>
                <a:ea typeface="Helvetica Neue" panose="02000503000000020004" pitchFamily="2" charset="0"/>
                <a:cs typeface="Helvetica Neue" panose="02000503000000020004" pitchFamily="2" charset="0"/>
              </a:rPr>
              <a:t>grant us your grace and love.</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 </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Father God, we pray for those we know who are struggling with illness in </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body or mind or spirit. Hold and sustain them in their weakness and grant your healing peace and comfort. </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Especially we </a:t>
            </a:r>
            <a:r>
              <a:rPr lang="en-GB" sz="2400">
                <a:latin typeface="Helvetica Neue" panose="02000503000000020004" pitchFamily="2" charset="0"/>
                <a:ea typeface="Helvetica Neue" panose="02000503000000020004" pitchFamily="2" charset="0"/>
                <a:cs typeface="Helvetica Neue" panose="02000503000000020004" pitchFamily="2" charset="0"/>
              </a:rPr>
              <a:t>pray for...</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986788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5A77E595-C08A-4447-B96A-0DC30A41756E}"/>
              </a:ext>
            </a:extLst>
          </p:cNvPr>
          <p:cNvSpPr txBox="1"/>
          <p:nvPr/>
        </p:nvSpPr>
        <p:spPr>
          <a:xfrm>
            <a:off x="4000003" y="6116595"/>
            <a:ext cx="4188941"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 Corinthians 8:1-9</a:t>
            </a:r>
          </a:p>
        </p:txBody>
      </p:sp>
      <p:sp>
        <p:nvSpPr>
          <p:cNvPr id="23" name="TextBox 22">
            <a:extLst>
              <a:ext uri="{FF2B5EF4-FFF2-40B4-BE49-F238E27FC236}">
                <a16:creationId xmlns:a16="http://schemas.microsoft.com/office/drawing/2014/main" id="{92FA3162-7D55-0645-9406-DF1688380AD8}"/>
              </a:ext>
            </a:extLst>
          </p:cNvPr>
          <p:cNvSpPr txBox="1"/>
          <p:nvPr/>
        </p:nvSpPr>
        <p:spPr>
          <a:xfrm>
            <a:off x="296562" y="321276"/>
            <a:ext cx="5918886" cy="400110"/>
          </a:xfrm>
          <a:prstGeom prst="rect">
            <a:avLst/>
          </a:prstGeom>
          <a:noFill/>
        </p:spPr>
        <p:txBody>
          <a:bodyPr wrap="square" rtlCol="0">
            <a:spAutoFit/>
          </a:bodyPr>
          <a:lstStyle/>
          <a:p>
            <a:r>
              <a:rPr lang="en-US" sz="2000" b="1" dirty="0">
                <a:solidFill>
                  <a:srgbClr val="4253B6"/>
                </a:solidFill>
                <a:latin typeface="Helvetica Neue" panose="02000503000000020004" pitchFamily="2" charset="0"/>
                <a:ea typeface="Helvetica Neue" panose="02000503000000020004" pitchFamily="2" charset="0"/>
                <a:cs typeface="Helvetica Neue" panose="02000503000000020004" pitchFamily="2" charset="0"/>
              </a:rPr>
              <a:t>Week 1: The Overflow of Grace</a:t>
            </a:r>
          </a:p>
        </p:txBody>
      </p:sp>
      <p:sp>
        <p:nvSpPr>
          <p:cNvPr id="6" name="TextBox 5">
            <a:extLst>
              <a:ext uri="{FF2B5EF4-FFF2-40B4-BE49-F238E27FC236}">
                <a16:creationId xmlns:a16="http://schemas.microsoft.com/office/drawing/2014/main" id="{31E0C2A6-3CAC-2D4D-AA30-6895F4A37426}"/>
              </a:ext>
            </a:extLst>
          </p:cNvPr>
          <p:cNvSpPr txBox="1"/>
          <p:nvPr/>
        </p:nvSpPr>
        <p:spPr>
          <a:xfrm>
            <a:off x="296562" y="1443841"/>
            <a:ext cx="11097343" cy="4154984"/>
          </a:xfrm>
          <a:prstGeom prst="rect">
            <a:avLst/>
          </a:prstGeom>
          <a:noFill/>
        </p:spPr>
        <p:txBody>
          <a:bodyPr wrap="square" rtlCol="0">
            <a:spAutoFit/>
          </a:bodyPr>
          <a:lstStyle/>
          <a:p>
            <a:r>
              <a:rPr lang="en-GB" sz="2400" dirty="0">
                <a:latin typeface="Helvetica Neue" panose="02000503000000020004" pitchFamily="2" charset="0"/>
                <a:ea typeface="Helvetica Neue" panose="02000503000000020004" pitchFamily="2" charset="0"/>
                <a:cs typeface="Helvetica Neue" panose="02000503000000020004" pitchFamily="2" charset="0"/>
              </a:rPr>
              <a:t>Lord, in your graciousness, </a:t>
            </a:r>
            <a:r>
              <a:rPr lang="en-GB" sz="2400" b="1" dirty="0">
                <a:latin typeface="Helvetica Neue" panose="02000503000000020004" pitchFamily="2" charset="0"/>
                <a:ea typeface="Helvetica Neue" panose="02000503000000020004" pitchFamily="2" charset="0"/>
                <a:cs typeface="Helvetica Neue" panose="02000503000000020004" pitchFamily="2" charset="0"/>
              </a:rPr>
              <a:t>grant us your grace and love.</a:t>
            </a:r>
            <a:br>
              <a:rPr lang="en-GB" sz="2400" dirty="0">
                <a:latin typeface="Helvetica Neue" panose="02000503000000020004" pitchFamily="2" charset="0"/>
                <a:ea typeface="Helvetica Neue" panose="02000503000000020004" pitchFamily="2" charset="0"/>
                <a:cs typeface="Helvetica Neue" panose="02000503000000020004" pitchFamily="2" charset="0"/>
              </a:rPr>
            </a:b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Lord Jesus, by your cross and resurrection you conquered death yet taught us by your own tears to weep at the death of those we love. We pray for those who grieve for ones they have loved and lost and we hold before you in thanksgiving those who have recently died. </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Lord, in your graciousness, </a:t>
            </a:r>
            <a:r>
              <a:rPr lang="en-GB" sz="2400" b="1" dirty="0">
                <a:latin typeface="Helvetica Neue" panose="02000503000000020004" pitchFamily="2" charset="0"/>
                <a:ea typeface="Helvetica Neue" panose="02000503000000020004" pitchFamily="2" charset="0"/>
                <a:cs typeface="Helvetica Neue" panose="02000503000000020004" pitchFamily="2" charset="0"/>
              </a:rPr>
              <a:t>grant us your grace and love.</a:t>
            </a:r>
          </a:p>
          <a:p>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Merciful Father,</a:t>
            </a: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accept these prayers for the sake of your Son,</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our Saviour Jesus Christ. Amen.</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816452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5A77E595-C08A-4447-B96A-0DC30A41756E}"/>
              </a:ext>
            </a:extLst>
          </p:cNvPr>
          <p:cNvSpPr txBox="1"/>
          <p:nvPr/>
        </p:nvSpPr>
        <p:spPr>
          <a:xfrm>
            <a:off x="4000003" y="6116595"/>
            <a:ext cx="4188941"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 Corinthians 8:1-9</a:t>
            </a:r>
          </a:p>
        </p:txBody>
      </p:sp>
      <p:sp>
        <p:nvSpPr>
          <p:cNvPr id="23" name="TextBox 22">
            <a:extLst>
              <a:ext uri="{FF2B5EF4-FFF2-40B4-BE49-F238E27FC236}">
                <a16:creationId xmlns:a16="http://schemas.microsoft.com/office/drawing/2014/main" id="{92FA3162-7D55-0645-9406-DF1688380AD8}"/>
              </a:ext>
            </a:extLst>
          </p:cNvPr>
          <p:cNvSpPr txBox="1"/>
          <p:nvPr/>
        </p:nvSpPr>
        <p:spPr>
          <a:xfrm>
            <a:off x="296562" y="321276"/>
            <a:ext cx="5918886" cy="400110"/>
          </a:xfrm>
          <a:prstGeom prst="rect">
            <a:avLst/>
          </a:prstGeom>
          <a:noFill/>
        </p:spPr>
        <p:txBody>
          <a:bodyPr wrap="square" rtlCol="0">
            <a:spAutoFit/>
          </a:bodyPr>
          <a:lstStyle/>
          <a:p>
            <a:r>
              <a:rPr lang="en-US" sz="2000" b="1" dirty="0">
                <a:solidFill>
                  <a:srgbClr val="4253B6"/>
                </a:solidFill>
                <a:latin typeface="Helvetica Neue" panose="02000503000000020004" pitchFamily="2" charset="0"/>
                <a:ea typeface="Helvetica Neue" panose="02000503000000020004" pitchFamily="2" charset="0"/>
                <a:cs typeface="Helvetica Neue" panose="02000503000000020004" pitchFamily="2" charset="0"/>
              </a:rPr>
              <a:t>Week 1: The Overflow of Grace</a:t>
            </a:r>
          </a:p>
        </p:txBody>
      </p:sp>
      <p:sp>
        <p:nvSpPr>
          <p:cNvPr id="6" name="TextBox 5">
            <a:extLst>
              <a:ext uri="{FF2B5EF4-FFF2-40B4-BE49-F238E27FC236}">
                <a16:creationId xmlns:a16="http://schemas.microsoft.com/office/drawing/2014/main" id="{D13C8601-46E1-2544-9BEA-BD6102036693}"/>
              </a:ext>
            </a:extLst>
          </p:cNvPr>
          <p:cNvSpPr txBox="1"/>
          <p:nvPr/>
        </p:nvSpPr>
        <p:spPr>
          <a:xfrm>
            <a:off x="296562" y="1443841"/>
            <a:ext cx="11097343" cy="3416320"/>
          </a:xfrm>
          <a:prstGeom prst="rect">
            <a:avLst/>
          </a:prstGeom>
          <a:noFill/>
        </p:spPr>
        <p:txBody>
          <a:bodyPr wrap="square" rtlCol="0">
            <a:spAutoFit/>
          </a:bodyPr>
          <a:lstStyle/>
          <a:p>
            <a:r>
              <a:rPr lang="en-GB" sz="2400" dirty="0">
                <a:latin typeface="Helvetica Neue" panose="02000503000000020004" pitchFamily="2" charset="0"/>
                <a:ea typeface="Helvetica Neue" panose="02000503000000020004" pitchFamily="2" charset="0"/>
                <a:cs typeface="Helvetica Neue" panose="02000503000000020004" pitchFamily="2" charset="0"/>
              </a:rPr>
              <a:t>Gathering our prayers and praises into one, as our Saviour taught us, </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so we pray:</a:t>
            </a:r>
          </a:p>
          <a:p>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Our Father in heaven, hallowed be your name, your kingdom come, your will be done, on earth as in heaven. Give us today our daily bread. Forgive us our sins as we forgive  those who sin against us.</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Lead us not into temptation but deliver us from evil.</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For the kingdom, the power, and the glory are yours now and for ever. Amen.</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386573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5A77E595-C08A-4447-B96A-0DC30A41756E}"/>
              </a:ext>
            </a:extLst>
          </p:cNvPr>
          <p:cNvSpPr txBox="1"/>
          <p:nvPr/>
        </p:nvSpPr>
        <p:spPr>
          <a:xfrm>
            <a:off x="4000003" y="6116595"/>
            <a:ext cx="4188941"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 Corinthians 8:1-9</a:t>
            </a:r>
          </a:p>
        </p:txBody>
      </p:sp>
      <p:sp>
        <p:nvSpPr>
          <p:cNvPr id="23" name="TextBox 22">
            <a:extLst>
              <a:ext uri="{FF2B5EF4-FFF2-40B4-BE49-F238E27FC236}">
                <a16:creationId xmlns:a16="http://schemas.microsoft.com/office/drawing/2014/main" id="{92FA3162-7D55-0645-9406-DF1688380AD8}"/>
              </a:ext>
            </a:extLst>
          </p:cNvPr>
          <p:cNvSpPr txBox="1"/>
          <p:nvPr/>
        </p:nvSpPr>
        <p:spPr>
          <a:xfrm>
            <a:off x="296562" y="321276"/>
            <a:ext cx="5918886" cy="400110"/>
          </a:xfrm>
          <a:prstGeom prst="rect">
            <a:avLst/>
          </a:prstGeom>
          <a:noFill/>
        </p:spPr>
        <p:txBody>
          <a:bodyPr wrap="square" rtlCol="0">
            <a:spAutoFit/>
          </a:bodyPr>
          <a:lstStyle/>
          <a:p>
            <a:r>
              <a:rPr lang="en-US" sz="2000" b="1" dirty="0">
                <a:solidFill>
                  <a:srgbClr val="4253B6"/>
                </a:solidFill>
                <a:latin typeface="Helvetica Neue" panose="02000503000000020004" pitchFamily="2" charset="0"/>
                <a:ea typeface="Helvetica Neue" panose="02000503000000020004" pitchFamily="2" charset="0"/>
                <a:cs typeface="Helvetica Neue" panose="02000503000000020004" pitchFamily="2" charset="0"/>
              </a:rPr>
              <a:t>Week 1: The Overflow of Grace</a:t>
            </a:r>
          </a:p>
        </p:txBody>
      </p:sp>
      <p:sp>
        <p:nvSpPr>
          <p:cNvPr id="6" name="TextBox 5">
            <a:extLst>
              <a:ext uri="{FF2B5EF4-FFF2-40B4-BE49-F238E27FC236}">
                <a16:creationId xmlns:a16="http://schemas.microsoft.com/office/drawing/2014/main" id="{D6AD94F0-E565-FC4B-9739-CA560CFAFE4F}"/>
              </a:ext>
            </a:extLst>
          </p:cNvPr>
          <p:cNvSpPr txBox="1"/>
          <p:nvPr/>
        </p:nvSpPr>
        <p:spPr>
          <a:xfrm>
            <a:off x="296562" y="1443841"/>
            <a:ext cx="11097343" cy="1938992"/>
          </a:xfrm>
          <a:prstGeom prst="rect">
            <a:avLst/>
          </a:prstGeom>
          <a:noFill/>
        </p:spPr>
        <p:txBody>
          <a:bodyPr wrap="square" rtlCol="0">
            <a:spAutoFit/>
          </a:bodyPr>
          <a:lstStyle/>
          <a:p>
            <a:r>
              <a:rPr lang="en-GB" sz="2400" b="1" dirty="0">
                <a:solidFill>
                  <a:srgbClr val="E9A342"/>
                </a:solidFill>
                <a:latin typeface="Helvetica Neue" panose="02000503000000020004" pitchFamily="2" charset="0"/>
                <a:ea typeface="Helvetica Neue" panose="02000503000000020004" pitchFamily="2" charset="0"/>
                <a:cs typeface="Helvetica Neue" panose="02000503000000020004" pitchFamily="2" charset="0"/>
              </a:rPr>
              <a:t>The Offering</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 </a:t>
            </a:r>
          </a:p>
          <a:p>
            <a:r>
              <a:rPr lang="en-GB" sz="2400" i="1" dirty="0">
                <a:latin typeface="Helvetica Neue" panose="02000503000000020004" pitchFamily="2" charset="0"/>
                <a:ea typeface="Helvetica Neue" panose="02000503000000020004" pitchFamily="2" charset="0"/>
                <a:cs typeface="Helvetica Neue" panose="02000503000000020004" pitchFamily="2" charset="0"/>
              </a:rPr>
              <a:t>Consider all that God has done for you, especially as you see this in Jesus. ‘Count your blessings’ and respond with appropriate generosity from your material wealth.</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059105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5A77E595-C08A-4447-B96A-0DC30A41756E}"/>
              </a:ext>
            </a:extLst>
          </p:cNvPr>
          <p:cNvSpPr txBox="1"/>
          <p:nvPr/>
        </p:nvSpPr>
        <p:spPr>
          <a:xfrm>
            <a:off x="4000003" y="6116595"/>
            <a:ext cx="4188941"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 Corinthians 8:1-9</a:t>
            </a:r>
          </a:p>
        </p:txBody>
      </p:sp>
      <p:sp>
        <p:nvSpPr>
          <p:cNvPr id="23" name="TextBox 22">
            <a:extLst>
              <a:ext uri="{FF2B5EF4-FFF2-40B4-BE49-F238E27FC236}">
                <a16:creationId xmlns:a16="http://schemas.microsoft.com/office/drawing/2014/main" id="{92FA3162-7D55-0645-9406-DF1688380AD8}"/>
              </a:ext>
            </a:extLst>
          </p:cNvPr>
          <p:cNvSpPr txBox="1"/>
          <p:nvPr/>
        </p:nvSpPr>
        <p:spPr>
          <a:xfrm>
            <a:off x="296562" y="321276"/>
            <a:ext cx="5918886" cy="400110"/>
          </a:xfrm>
          <a:prstGeom prst="rect">
            <a:avLst/>
          </a:prstGeom>
          <a:noFill/>
        </p:spPr>
        <p:txBody>
          <a:bodyPr wrap="square" rtlCol="0">
            <a:spAutoFit/>
          </a:bodyPr>
          <a:lstStyle/>
          <a:p>
            <a:r>
              <a:rPr lang="en-US" sz="2000" b="1" dirty="0">
                <a:solidFill>
                  <a:srgbClr val="4253B6"/>
                </a:solidFill>
                <a:latin typeface="Helvetica Neue" panose="02000503000000020004" pitchFamily="2" charset="0"/>
                <a:ea typeface="Helvetica Neue" panose="02000503000000020004" pitchFamily="2" charset="0"/>
                <a:cs typeface="Helvetica Neue" panose="02000503000000020004" pitchFamily="2" charset="0"/>
              </a:rPr>
              <a:t>Week 1: The Overflow of Grace</a:t>
            </a:r>
          </a:p>
        </p:txBody>
      </p:sp>
      <p:sp>
        <p:nvSpPr>
          <p:cNvPr id="6" name="TextBox 5">
            <a:extLst>
              <a:ext uri="{FF2B5EF4-FFF2-40B4-BE49-F238E27FC236}">
                <a16:creationId xmlns:a16="http://schemas.microsoft.com/office/drawing/2014/main" id="{A140DF35-FBA2-E840-ADF9-01ACF6CD4474}"/>
              </a:ext>
            </a:extLst>
          </p:cNvPr>
          <p:cNvSpPr txBox="1"/>
          <p:nvPr/>
        </p:nvSpPr>
        <p:spPr>
          <a:xfrm>
            <a:off x="296562" y="1443841"/>
            <a:ext cx="11097343" cy="1938992"/>
          </a:xfrm>
          <a:prstGeom prst="rect">
            <a:avLst/>
          </a:prstGeom>
          <a:noFill/>
        </p:spPr>
        <p:txBody>
          <a:bodyPr wrap="square" rtlCol="0">
            <a:spAutoFit/>
          </a:bodyPr>
          <a:lstStyle/>
          <a:p>
            <a:r>
              <a:rPr lang="en-GB" sz="2400" b="1" dirty="0">
                <a:solidFill>
                  <a:srgbClr val="E9A342"/>
                </a:solidFill>
                <a:latin typeface="Helvetica Neue" panose="02000503000000020004" pitchFamily="2" charset="0"/>
                <a:ea typeface="Helvetica Neue" panose="02000503000000020004" pitchFamily="2" charset="0"/>
                <a:cs typeface="Helvetica Neue" panose="02000503000000020004" pitchFamily="2" charset="0"/>
              </a:rPr>
              <a:t>Prayer for the Offerings</a:t>
            </a: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 </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Heavenly Father, we thank you for the gift of your grace and we make our offering now as a sign of that grace flowing through us. In our giving and receiving renew us with your love. Through Jesus our Lord. </a:t>
            </a:r>
            <a:r>
              <a:rPr lang="en-GB" sz="2400" b="1" dirty="0">
                <a:latin typeface="Helvetica Neue" panose="02000503000000020004" pitchFamily="2" charset="0"/>
                <a:ea typeface="Helvetica Neue" panose="02000503000000020004" pitchFamily="2" charset="0"/>
                <a:cs typeface="Helvetica Neue" panose="02000503000000020004" pitchFamily="2" charset="0"/>
              </a:rPr>
              <a:t>Amen.</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523996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5A77E595-C08A-4447-B96A-0DC30A41756E}"/>
              </a:ext>
            </a:extLst>
          </p:cNvPr>
          <p:cNvSpPr txBox="1"/>
          <p:nvPr/>
        </p:nvSpPr>
        <p:spPr>
          <a:xfrm>
            <a:off x="4000003" y="6116595"/>
            <a:ext cx="4188941"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 Corinthians 8:1-9</a:t>
            </a:r>
          </a:p>
        </p:txBody>
      </p:sp>
      <p:sp>
        <p:nvSpPr>
          <p:cNvPr id="23" name="TextBox 22">
            <a:extLst>
              <a:ext uri="{FF2B5EF4-FFF2-40B4-BE49-F238E27FC236}">
                <a16:creationId xmlns:a16="http://schemas.microsoft.com/office/drawing/2014/main" id="{92FA3162-7D55-0645-9406-DF1688380AD8}"/>
              </a:ext>
            </a:extLst>
          </p:cNvPr>
          <p:cNvSpPr txBox="1"/>
          <p:nvPr/>
        </p:nvSpPr>
        <p:spPr>
          <a:xfrm>
            <a:off x="296562" y="321276"/>
            <a:ext cx="5918886" cy="400110"/>
          </a:xfrm>
          <a:prstGeom prst="rect">
            <a:avLst/>
          </a:prstGeom>
          <a:noFill/>
        </p:spPr>
        <p:txBody>
          <a:bodyPr wrap="square" rtlCol="0">
            <a:spAutoFit/>
          </a:bodyPr>
          <a:lstStyle/>
          <a:p>
            <a:r>
              <a:rPr lang="en-US" sz="2000" b="1" dirty="0">
                <a:solidFill>
                  <a:srgbClr val="4253B6"/>
                </a:solidFill>
                <a:latin typeface="Helvetica Neue" panose="02000503000000020004" pitchFamily="2" charset="0"/>
                <a:ea typeface="Helvetica Neue" panose="02000503000000020004" pitchFamily="2" charset="0"/>
                <a:cs typeface="Helvetica Neue" panose="02000503000000020004" pitchFamily="2" charset="0"/>
              </a:rPr>
              <a:t>Week 1: The Overflow of Grace</a:t>
            </a:r>
          </a:p>
        </p:txBody>
      </p:sp>
      <p:sp>
        <p:nvSpPr>
          <p:cNvPr id="6" name="TextBox 5">
            <a:extLst>
              <a:ext uri="{FF2B5EF4-FFF2-40B4-BE49-F238E27FC236}">
                <a16:creationId xmlns:a16="http://schemas.microsoft.com/office/drawing/2014/main" id="{E39F73A4-CDF7-D34D-82C4-F57493EC16AE}"/>
              </a:ext>
            </a:extLst>
          </p:cNvPr>
          <p:cNvSpPr txBox="1"/>
          <p:nvPr/>
        </p:nvSpPr>
        <p:spPr>
          <a:xfrm>
            <a:off x="296562" y="1443841"/>
            <a:ext cx="11097343" cy="4154984"/>
          </a:xfrm>
          <a:prstGeom prst="rect">
            <a:avLst/>
          </a:prstGeom>
          <a:noFill/>
        </p:spPr>
        <p:txBody>
          <a:bodyPr wrap="square" rtlCol="0">
            <a:spAutoFit/>
          </a:bodyPr>
          <a:lstStyle/>
          <a:p>
            <a:r>
              <a:rPr lang="en-GB" sz="2400" b="1" dirty="0">
                <a:solidFill>
                  <a:srgbClr val="E9A342"/>
                </a:solidFill>
                <a:latin typeface="Helvetica Neue" panose="02000503000000020004" pitchFamily="2" charset="0"/>
                <a:ea typeface="Helvetica Neue" panose="02000503000000020004" pitchFamily="2" charset="0"/>
                <a:cs typeface="Helvetica Neue" panose="02000503000000020004" pitchFamily="2" charset="0"/>
              </a:rPr>
              <a:t>Blessing</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 </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May God, who gives us all things for our blessing and has given us everything in Christ, make you generous in your giving. </a:t>
            </a:r>
            <a:r>
              <a:rPr lang="en-GB" sz="2400" b="1" dirty="0">
                <a:latin typeface="Helvetica Neue" panose="02000503000000020004" pitchFamily="2" charset="0"/>
                <a:ea typeface="Helvetica Neue" panose="02000503000000020004" pitchFamily="2" charset="0"/>
                <a:cs typeface="Helvetica Neue" panose="02000503000000020004" pitchFamily="2" charset="0"/>
              </a:rPr>
              <a:t>Amen</a:t>
            </a:r>
            <a:r>
              <a:rPr lang="en-GB" sz="2400" dirty="0">
                <a:latin typeface="Helvetica Neue" panose="02000503000000020004" pitchFamily="2" charset="0"/>
                <a:ea typeface="Helvetica Neue" panose="02000503000000020004" pitchFamily="2" charset="0"/>
                <a:cs typeface="Helvetica Neue" panose="02000503000000020004" pitchFamily="2" charset="0"/>
              </a:rPr>
              <a:t>.</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 </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May Christ, who by his poverty has made us rich, strengthen you to serve and to share with thanksgiving. </a:t>
            </a:r>
            <a:r>
              <a:rPr lang="en-GB" sz="2400" b="1" dirty="0">
                <a:latin typeface="Helvetica Neue" panose="02000503000000020004" pitchFamily="2" charset="0"/>
                <a:ea typeface="Helvetica Neue" panose="02000503000000020004" pitchFamily="2" charset="0"/>
                <a:cs typeface="Helvetica Neue" panose="02000503000000020004" pitchFamily="2" charset="0"/>
              </a:rPr>
              <a:t>Amen</a:t>
            </a:r>
            <a:r>
              <a:rPr lang="en-GB" sz="2400" dirty="0">
                <a:latin typeface="Helvetica Neue" panose="02000503000000020004" pitchFamily="2" charset="0"/>
                <a:ea typeface="Helvetica Neue" panose="02000503000000020004" pitchFamily="2" charset="0"/>
                <a:cs typeface="Helvetica Neue" panose="02000503000000020004" pitchFamily="2" charset="0"/>
              </a:rPr>
              <a:t>.</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 </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May the Holy Spirit who dwells in the hearts of God’s people gently test </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the genuineness of your love and fill your hearts with gladness and </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grace. </a:t>
            </a:r>
            <a:r>
              <a:rPr lang="en-GB" sz="2400" b="1" dirty="0">
                <a:latin typeface="Helvetica Neue" panose="02000503000000020004" pitchFamily="2" charset="0"/>
                <a:ea typeface="Helvetica Neue" panose="02000503000000020004" pitchFamily="2" charset="0"/>
                <a:cs typeface="Helvetica Neue" panose="02000503000000020004" pitchFamily="2" charset="0"/>
              </a:rPr>
              <a:t>Amen.</a:t>
            </a:r>
          </a:p>
        </p:txBody>
      </p:sp>
    </p:spTree>
    <p:extLst>
      <p:ext uri="{BB962C8B-B14F-4D97-AF65-F5344CB8AC3E}">
        <p14:creationId xmlns:p14="http://schemas.microsoft.com/office/powerpoint/2010/main" val="3991430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5A77E595-C08A-4447-B96A-0DC30A41756E}"/>
              </a:ext>
            </a:extLst>
          </p:cNvPr>
          <p:cNvSpPr txBox="1"/>
          <p:nvPr/>
        </p:nvSpPr>
        <p:spPr>
          <a:xfrm>
            <a:off x="4000003" y="6116595"/>
            <a:ext cx="4188941"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 Corinthians 8:1-9</a:t>
            </a:r>
          </a:p>
        </p:txBody>
      </p:sp>
      <p:sp>
        <p:nvSpPr>
          <p:cNvPr id="23" name="TextBox 22">
            <a:extLst>
              <a:ext uri="{FF2B5EF4-FFF2-40B4-BE49-F238E27FC236}">
                <a16:creationId xmlns:a16="http://schemas.microsoft.com/office/drawing/2014/main" id="{92FA3162-7D55-0645-9406-DF1688380AD8}"/>
              </a:ext>
            </a:extLst>
          </p:cNvPr>
          <p:cNvSpPr txBox="1"/>
          <p:nvPr/>
        </p:nvSpPr>
        <p:spPr>
          <a:xfrm>
            <a:off x="296562" y="321276"/>
            <a:ext cx="5918886" cy="400110"/>
          </a:xfrm>
          <a:prstGeom prst="rect">
            <a:avLst/>
          </a:prstGeom>
          <a:noFill/>
        </p:spPr>
        <p:txBody>
          <a:bodyPr wrap="square" rtlCol="0">
            <a:spAutoFit/>
          </a:bodyPr>
          <a:lstStyle/>
          <a:p>
            <a:r>
              <a:rPr lang="en-US" sz="2000" b="1" dirty="0">
                <a:solidFill>
                  <a:srgbClr val="4253B6"/>
                </a:solidFill>
                <a:latin typeface="Helvetica Neue" panose="02000503000000020004" pitchFamily="2" charset="0"/>
                <a:ea typeface="Helvetica Neue" panose="02000503000000020004" pitchFamily="2" charset="0"/>
                <a:cs typeface="Helvetica Neue" panose="02000503000000020004" pitchFamily="2" charset="0"/>
              </a:rPr>
              <a:t>Week 1: The Overflow of Grace</a:t>
            </a:r>
          </a:p>
        </p:txBody>
      </p:sp>
      <p:sp>
        <p:nvSpPr>
          <p:cNvPr id="6" name="TextBox 5">
            <a:extLst>
              <a:ext uri="{FF2B5EF4-FFF2-40B4-BE49-F238E27FC236}">
                <a16:creationId xmlns:a16="http://schemas.microsoft.com/office/drawing/2014/main" id="{E39F73A4-CDF7-D34D-82C4-F57493EC16AE}"/>
              </a:ext>
            </a:extLst>
          </p:cNvPr>
          <p:cNvSpPr txBox="1"/>
          <p:nvPr/>
        </p:nvSpPr>
        <p:spPr>
          <a:xfrm>
            <a:off x="296562" y="2168575"/>
            <a:ext cx="10996863" cy="2308324"/>
          </a:xfrm>
          <a:prstGeom prst="rect">
            <a:avLst/>
          </a:prstGeom>
          <a:noFill/>
        </p:spPr>
        <p:txBody>
          <a:bodyPr wrap="square" rtlCol="0">
            <a:spAutoFit/>
          </a:bodyPr>
          <a:lstStyle/>
          <a:p>
            <a:r>
              <a:rPr lang="en-GB" sz="2400" dirty="0">
                <a:latin typeface="Helvetica Neue" panose="02000503000000020004" pitchFamily="2" charset="0"/>
                <a:ea typeface="Helvetica Neue" panose="02000503000000020004" pitchFamily="2" charset="0"/>
                <a:cs typeface="Helvetica Neue" panose="02000503000000020004" pitchFamily="2" charset="0"/>
              </a:rPr>
              <a:t>And the blessing of God Almighty, the Father, the Son, and the Holy Spirit, be among you and remain with you always. </a:t>
            </a: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Amen.</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 </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Go in peace to love and serve the Lord.</a:t>
            </a: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In the name of Christ. Amen.</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50933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5A77E595-C08A-4447-B96A-0DC30A41756E}"/>
              </a:ext>
            </a:extLst>
          </p:cNvPr>
          <p:cNvSpPr txBox="1"/>
          <p:nvPr/>
        </p:nvSpPr>
        <p:spPr>
          <a:xfrm>
            <a:off x="4000003" y="6116595"/>
            <a:ext cx="4188941"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 Corinthians 8:1-9</a:t>
            </a:r>
          </a:p>
        </p:txBody>
      </p:sp>
      <p:sp>
        <p:nvSpPr>
          <p:cNvPr id="23" name="TextBox 22">
            <a:extLst>
              <a:ext uri="{FF2B5EF4-FFF2-40B4-BE49-F238E27FC236}">
                <a16:creationId xmlns:a16="http://schemas.microsoft.com/office/drawing/2014/main" id="{92FA3162-7D55-0645-9406-DF1688380AD8}"/>
              </a:ext>
            </a:extLst>
          </p:cNvPr>
          <p:cNvSpPr txBox="1"/>
          <p:nvPr/>
        </p:nvSpPr>
        <p:spPr>
          <a:xfrm>
            <a:off x="296562" y="321276"/>
            <a:ext cx="5918886" cy="400110"/>
          </a:xfrm>
          <a:prstGeom prst="rect">
            <a:avLst/>
          </a:prstGeom>
          <a:noFill/>
        </p:spPr>
        <p:txBody>
          <a:bodyPr wrap="square" rtlCol="0">
            <a:spAutoFit/>
          </a:bodyPr>
          <a:lstStyle/>
          <a:p>
            <a:r>
              <a:rPr lang="en-US" sz="2000" b="1" dirty="0">
                <a:solidFill>
                  <a:srgbClr val="4253B6"/>
                </a:solidFill>
                <a:latin typeface="Helvetica Neue" panose="02000503000000020004" pitchFamily="2" charset="0"/>
                <a:ea typeface="Helvetica Neue" panose="02000503000000020004" pitchFamily="2" charset="0"/>
                <a:cs typeface="Helvetica Neue" panose="02000503000000020004" pitchFamily="2" charset="0"/>
              </a:rPr>
              <a:t>Week 1: The Overflow of Grace</a:t>
            </a:r>
          </a:p>
        </p:txBody>
      </p:sp>
      <p:sp>
        <p:nvSpPr>
          <p:cNvPr id="6" name="TextBox 5">
            <a:extLst>
              <a:ext uri="{FF2B5EF4-FFF2-40B4-BE49-F238E27FC236}">
                <a16:creationId xmlns:a16="http://schemas.microsoft.com/office/drawing/2014/main" id="{DC61C316-A17C-6D42-855E-01F7D36EF553}"/>
              </a:ext>
            </a:extLst>
          </p:cNvPr>
          <p:cNvSpPr txBox="1"/>
          <p:nvPr/>
        </p:nvSpPr>
        <p:spPr>
          <a:xfrm>
            <a:off x="734404" y="1833941"/>
            <a:ext cx="10720137" cy="3170099"/>
          </a:xfrm>
          <a:prstGeom prst="rect">
            <a:avLst/>
          </a:prstGeom>
          <a:noFill/>
        </p:spPr>
        <p:txBody>
          <a:bodyPr wrap="square" rtlCol="0">
            <a:spAutoFit/>
          </a:bodyPr>
          <a:lstStyle/>
          <a:p>
            <a:pPr algn="ctr"/>
            <a:r>
              <a:rPr lang="en-US" sz="4000" b="1" dirty="0">
                <a:latin typeface="Helvetica Neue" panose="02000503000000020004" pitchFamily="2" charset="0"/>
                <a:ea typeface="Helvetica Neue" panose="02000503000000020004" pitchFamily="2" charset="0"/>
                <a:cs typeface="Helvetica Neue" panose="02000503000000020004" pitchFamily="2" charset="0"/>
              </a:rPr>
              <a:t>A page for you to add your Parish’s </a:t>
            </a:r>
          </a:p>
          <a:p>
            <a:pPr algn="ctr"/>
            <a:r>
              <a:rPr lang="en-US" sz="4000" b="1" dirty="0">
                <a:latin typeface="Helvetica Neue" panose="02000503000000020004" pitchFamily="2" charset="0"/>
                <a:ea typeface="Helvetica Neue" panose="02000503000000020004" pitchFamily="2" charset="0"/>
                <a:cs typeface="Helvetica Neue" panose="02000503000000020004" pitchFamily="2" charset="0"/>
              </a:rPr>
              <a:t>giving information.</a:t>
            </a:r>
          </a:p>
          <a:p>
            <a:pPr algn="ctr"/>
            <a:endParaRPr lang="en-US" sz="4000" b="1"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en-US" sz="4000" b="1" dirty="0">
                <a:latin typeface="Helvetica Neue" panose="02000503000000020004" pitchFamily="2" charset="0"/>
                <a:ea typeface="Helvetica Neue" panose="02000503000000020004" pitchFamily="2" charset="0"/>
                <a:cs typeface="Helvetica Neue" panose="02000503000000020004" pitchFamily="2" charset="0"/>
              </a:rPr>
              <a:t>Consider using your Parish Giving </a:t>
            </a:r>
          </a:p>
          <a:p>
            <a:pPr algn="ctr"/>
            <a:r>
              <a:rPr lang="en-US" sz="4000" b="1" dirty="0">
                <a:latin typeface="Helvetica Neue" panose="02000503000000020004" pitchFamily="2" charset="0"/>
                <a:ea typeface="Helvetica Neue" panose="02000503000000020004" pitchFamily="2" charset="0"/>
                <a:cs typeface="Helvetica Neue" panose="02000503000000020004" pitchFamily="2" charset="0"/>
              </a:rPr>
              <a:t>Scheme details.</a:t>
            </a:r>
          </a:p>
        </p:txBody>
      </p:sp>
    </p:spTree>
    <p:extLst>
      <p:ext uri="{BB962C8B-B14F-4D97-AF65-F5344CB8AC3E}">
        <p14:creationId xmlns:p14="http://schemas.microsoft.com/office/powerpoint/2010/main" val="2000485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5A77E595-C08A-4447-B96A-0DC30A41756E}"/>
              </a:ext>
            </a:extLst>
          </p:cNvPr>
          <p:cNvSpPr txBox="1"/>
          <p:nvPr/>
        </p:nvSpPr>
        <p:spPr>
          <a:xfrm>
            <a:off x="4000003" y="6116595"/>
            <a:ext cx="4188941"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 Corinthians 8:1-9</a:t>
            </a:r>
          </a:p>
        </p:txBody>
      </p:sp>
      <p:sp>
        <p:nvSpPr>
          <p:cNvPr id="23" name="TextBox 22">
            <a:extLst>
              <a:ext uri="{FF2B5EF4-FFF2-40B4-BE49-F238E27FC236}">
                <a16:creationId xmlns:a16="http://schemas.microsoft.com/office/drawing/2014/main" id="{92FA3162-7D55-0645-9406-DF1688380AD8}"/>
              </a:ext>
            </a:extLst>
          </p:cNvPr>
          <p:cNvSpPr txBox="1"/>
          <p:nvPr/>
        </p:nvSpPr>
        <p:spPr>
          <a:xfrm>
            <a:off x="296562" y="321276"/>
            <a:ext cx="5918886" cy="400110"/>
          </a:xfrm>
          <a:prstGeom prst="rect">
            <a:avLst/>
          </a:prstGeom>
          <a:noFill/>
        </p:spPr>
        <p:txBody>
          <a:bodyPr wrap="square" rtlCol="0">
            <a:spAutoFit/>
          </a:bodyPr>
          <a:lstStyle/>
          <a:p>
            <a:r>
              <a:rPr lang="en-US" sz="2000" b="1" dirty="0">
                <a:solidFill>
                  <a:srgbClr val="4253B6"/>
                </a:solidFill>
                <a:latin typeface="Helvetica Neue" panose="02000503000000020004" pitchFamily="2" charset="0"/>
                <a:ea typeface="Helvetica Neue" panose="02000503000000020004" pitchFamily="2" charset="0"/>
                <a:cs typeface="Helvetica Neue" panose="02000503000000020004" pitchFamily="2" charset="0"/>
              </a:rPr>
              <a:t>Week 1: The Overflow of Grace</a:t>
            </a:r>
          </a:p>
        </p:txBody>
      </p:sp>
      <p:sp>
        <p:nvSpPr>
          <p:cNvPr id="31" name="TextBox 30">
            <a:extLst>
              <a:ext uri="{FF2B5EF4-FFF2-40B4-BE49-F238E27FC236}">
                <a16:creationId xmlns:a16="http://schemas.microsoft.com/office/drawing/2014/main" id="{2FB52D0D-6476-2D41-9BFA-5236109A4D0A}"/>
              </a:ext>
            </a:extLst>
          </p:cNvPr>
          <p:cNvSpPr txBox="1"/>
          <p:nvPr/>
        </p:nvSpPr>
        <p:spPr>
          <a:xfrm>
            <a:off x="2224798" y="3065047"/>
            <a:ext cx="7591925" cy="707886"/>
          </a:xfrm>
          <a:prstGeom prst="rect">
            <a:avLst/>
          </a:prstGeom>
          <a:noFill/>
        </p:spPr>
        <p:txBody>
          <a:bodyPr wrap="square" rtlCol="0">
            <a:spAutoFit/>
          </a:bodyPr>
          <a:lstStyle/>
          <a:p>
            <a:r>
              <a:rPr lang="en-US" sz="4000" b="1" dirty="0">
                <a:latin typeface="Helvetica Neue" panose="02000503000000020004" pitchFamily="2" charset="0"/>
                <a:ea typeface="Helvetica Neue" panose="02000503000000020004" pitchFamily="2" charset="0"/>
                <a:cs typeface="Helvetica Neue" panose="02000503000000020004" pitchFamily="2" charset="0"/>
              </a:rPr>
              <a:t>Space to add a sermon video.</a:t>
            </a:r>
          </a:p>
        </p:txBody>
      </p:sp>
    </p:spTree>
    <p:extLst>
      <p:ext uri="{BB962C8B-B14F-4D97-AF65-F5344CB8AC3E}">
        <p14:creationId xmlns:p14="http://schemas.microsoft.com/office/powerpoint/2010/main" val="2941601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5A77E595-C08A-4447-B96A-0DC30A41756E}"/>
              </a:ext>
            </a:extLst>
          </p:cNvPr>
          <p:cNvSpPr txBox="1"/>
          <p:nvPr/>
        </p:nvSpPr>
        <p:spPr>
          <a:xfrm>
            <a:off x="4000003" y="6116595"/>
            <a:ext cx="4188941"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 Corinthians 8:1-9</a:t>
            </a:r>
          </a:p>
        </p:txBody>
      </p:sp>
      <p:sp>
        <p:nvSpPr>
          <p:cNvPr id="23" name="TextBox 22">
            <a:extLst>
              <a:ext uri="{FF2B5EF4-FFF2-40B4-BE49-F238E27FC236}">
                <a16:creationId xmlns:a16="http://schemas.microsoft.com/office/drawing/2014/main" id="{92FA3162-7D55-0645-9406-DF1688380AD8}"/>
              </a:ext>
            </a:extLst>
          </p:cNvPr>
          <p:cNvSpPr txBox="1"/>
          <p:nvPr/>
        </p:nvSpPr>
        <p:spPr>
          <a:xfrm>
            <a:off x="296562" y="321276"/>
            <a:ext cx="5918886" cy="400110"/>
          </a:xfrm>
          <a:prstGeom prst="rect">
            <a:avLst/>
          </a:prstGeom>
          <a:noFill/>
        </p:spPr>
        <p:txBody>
          <a:bodyPr wrap="square" rtlCol="0">
            <a:spAutoFit/>
          </a:bodyPr>
          <a:lstStyle/>
          <a:p>
            <a:r>
              <a:rPr lang="en-US" sz="2000" b="1" dirty="0">
                <a:solidFill>
                  <a:srgbClr val="4253B6"/>
                </a:solidFill>
                <a:latin typeface="Helvetica Neue" panose="02000503000000020004" pitchFamily="2" charset="0"/>
                <a:ea typeface="Helvetica Neue" panose="02000503000000020004" pitchFamily="2" charset="0"/>
                <a:cs typeface="Helvetica Neue" panose="02000503000000020004" pitchFamily="2" charset="0"/>
              </a:rPr>
              <a:t>Week 1: The Overflow of Grace</a:t>
            </a:r>
          </a:p>
        </p:txBody>
      </p:sp>
      <p:sp>
        <p:nvSpPr>
          <p:cNvPr id="7" name="TextBox 6">
            <a:extLst>
              <a:ext uri="{FF2B5EF4-FFF2-40B4-BE49-F238E27FC236}">
                <a16:creationId xmlns:a16="http://schemas.microsoft.com/office/drawing/2014/main" id="{F19B0A5A-0EB9-C240-8F8B-129A848687AB}"/>
              </a:ext>
            </a:extLst>
          </p:cNvPr>
          <p:cNvSpPr txBox="1"/>
          <p:nvPr/>
        </p:nvSpPr>
        <p:spPr>
          <a:xfrm>
            <a:off x="734404" y="3065047"/>
            <a:ext cx="10720137" cy="707886"/>
          </a:xfrm>
          <a:prstGeom prst="rect">
            <a:avLst/>
          </a:prstGeom>
          <a:noFill/>
        </p:spPr>
        <p:txBody>
          <a:bodyPr wrap="square" rtlCol="0">
            <a:spAutoFit/>
          </a:bodyPr>
          <a:lstStyle/>
          <a:p>
            <a:r>
              <a:rPr lang="en-US" sz="4000" b="1" dirty="0">
                <a:latin typeface="Helvetica Neue" panose="02000503000000020004" pitchFamily="2" charset="0"/>
                <a:ea typeface="Helvetica Neue" panose="02000503000000020004" pitchFamily="2" charset="0"/>
                <a:cs typeface="Helvetica Neue" panose="02000503000000020004" pitchFamily="2" charset="0"/>
              </a:rPr>
              <a:t>A blank page to add your further content.</a:t>
            </a:r>
          </a:p>
        </p:txBody>
      </p:sp>
    </p:spTree>
    <p:extLst>
      <p:ext uri="{BB962C8B-B14F-4D97-AF65-F5344CB8AC3E}">
        <p14:creationId xmlns:p14="http://schemas.microsoft.com/office/powerpoint/2010/main" val="2129277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5A77E595-C08A-4447-B96A-0DC30A41756E}"/>
              </a:ext>
            </a:extLst>
          </p:cNvPr>
          <p:cNvSpPr txBox="1"/>
          <p:nvPr/>
        </p:nvSpPr>
        <p:spPr>
          <a:xfrm>
            <a:off x="4000003" y="6116595"/>
            <a:ext cx="4188941"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 Corinthians 8:1-9</a:t>
            </a:r>
          </a:p>
        </p:txBody>
      </p:sp>
      <p:sp>
        <p:nvSpPr>
          <p:cNvPr id="23" name="TextBox 22">
            <a:extLst>
              <a:ext uri="{FF2B5EF4-FFF2-40B4-BE49-F238E27FC236}">
                <a16:creationId xmlns:a16="http://schemas.microsoft.com/office/drawing/2014/main" id="{92FA3162-7D55-0645-9406-DF1688380AD8}"/>
              </a:ext>
            </a:extLst>
          </p:cNvPr>
          <p:cNvSpPr txBox="1"/>
          <p:nvPr/>
        </p:nvSpPr>
        <p:spPr>
          <a:xfrm>
            <a:off x="296562" y="321276"/>
            <a:ext cx="5918886" cy="400110"/>
          </a:xfrm>
          <a:prstGeom prst="rect">
            <a:avLst/>
          </a:prstGeom>
          <a:noFill/>
        </p:spPr>
        <p:txBody>
          <a:bodyPr wrap="square" rtlCol="0">
            <a:spAutoFit/>
          </a:bodyPr>
          <a:lstStyle/>
          <a:p>
            <a:r>
              <a:rPr lang="en-US" sz="2000" b="1" dirty="0">
                <a:solidFill>
                  <a:srgbClr val="4253B6"/>
                </a:solidFill>
                <a:latin typeface="Helvetica Neue" panose="02000503000000020004" pitchFamily="2" charset="0"/>
                <a:ea typeface="Helvetica Neue" panose="02000503000000020004" pitchFamily="2" charset="0"/>
                <a:cs typeface="Helvetica Neue" panose="02000503000000020004" pitchFamily="2" charset="0"/>
              </a:rPr>
              <a:t>Week 1: The Overflow of Grace</a:t>
            </a:r>
          </a:p>
        </p:txBody>
      </p:sp>
      <p:sp>
        <p:nvSpPr>
          <p:cNvPr id="6" name="TextBox 5">
            <a:extLst>
              <a:ext uri="{FF2B5EF4-FFF2-40B4-BE49-F238E27FC236}">
                <a16:creationId xmlns:a16="http://schemas.microsoft.com/office/drawing/2014/main" id="{E04709E6-652B-1843-B21C-7DBC7555323E}"/>
              </a:ext>
            </a:extLst>
          </p:cNvPr>
          <p:cNvSpPr txBox="1"/>
          <p:nvPr/>
        </p:nvSpPr>
        <p:spPr>
          <a:xfrm>
            <a:off x="795723" y="2938932"/>
            <a:ext cx="10839450" cy="707886"/>
          </a:xfrm>
          <a:prstGeom prst="rect">
            <a:avLst/>
          </a:prstGeom>
          <a:noFill/>
        </p:spPr>
        <p:txBody>
          <a:bodyPr wrap="square" rtlCol="0">
            <a:spAutoFit/>
          </a:bodyPr>
          <a:lstStyle/>
          <a:p>
            <a:r>
              <a:rPr lang="en-US" sz="4000" b="1" dirty="0">
                <a:latin typeface="Helvetica Neue" panose="02000503000000020004" pitchFamily="2" charset="0"/>
                <a:ea typeface="Helvetica Neue" panose="02000503000000020004" pitchFamily="2" charset="0"/>
                <a:cs typeface="Helvetica Neue" panose="02000503000000020004" pitchFamily="2" charset="0"/>
              </a:rPr>
              <a:t>Space to add your own sermon reflections.</a:t>
            </a:r>
          </a:p>
        </p:txBody>
      </p:sp>
    </p:spTree>
    <p:extLst>
      <p:ext uri="{BB962C8B-B14F-4D97-AF65-F5344CB8AC3E}">
        <p14:creationId xmlns:p14="http://schemas.microsoft.com/office/powerpoint/2010/main" val="232099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5A77E595-C08A-4447-B96A-0DC30A41756E}"/>
              </a:ext>
            </a:extLst>
          </p:cNvPr>
          <p:cNvSpPr txBox="1"/>
          <p:nvPr/>
        </p:nvSpPr>
        <p:spPr>
          <a:xfrm>
            <a:off x="4000003" y="6116595"/>
            <a:ext cx="4188941"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 Corinthians 8:1-9</a:t>
            </a:r>
          </a:p>
        </p:txBody>
      </p:sp>
      <p:sp>
        <p:nvSpPr>
          <p:cNvPr id="23" name="TextBox 22">
            <a:extLst>
              <a:ext uri="{FF2B5EF4-FFF2-40B4-BE49-F238E27FC236}">
                <a16:creationId xmlns:a16="http://schemas.microsoft.com/office/drawing/2014/main" id="{92FA3162-7D55-0645-9406-DF1688380AD8}"/>
              </a:ext>
            </a:extLst>
          </p:cNvPr>
          <p:cNvSpPr txBox="1"/>
          <p:nvPr/>
        </p:nvSpPr>
        <p:spPr>
          <a:xfrm>
            <a:off x="296562" y="321276"/>
            <a:ext cx="5918886" cy="400110"/>
          </a:xfrm>
          <a:prstGeom prst="rect">
            <a:avLst/>
          </a:prstGeom>
          <a:noFill/>
        </p:spPr>
        <p:txBody>
          <a:bodyPr wrap="square" rtlCol="0">
            <a:spAutoFit/>
          </a:bodyPr>
          <a:lstStyle/>
          <a:p>
            <a:r>
              <a:rPr lang="en-US" sz="2000" b="1" dirty="0">
                <a:solidFill>
                  <a:srgbClr val="4253B6"/>
                </a:solidFill>
                <a:latin typeface="Helvetica Neue" panose="02000503000000020004" pitchFamily="2" charset="0"/>
                <a:ea typeface="Helvetica Neue" panose="02000503000000020004" pitchFamily="2" charset="0"/>
                <a:cs typeface="Helvetica Neue" panose="02000503000000020004" pitchFamily="2" charset="0"/>
              </a:rPr>
              <a:t>Week 1: The Overflow of Grace</a:t>
            </a:r>
          </a:p>
        </p:txBody>
      </p:sp>
      <p:sp>
        <p:nvSpPr>
          <p:cNvPr id="4" name="TextBox 3">
            <a:extLst>
              <a:ext uri="{FF2B5EF4-FFF2-40B4-BE49-F238E27FC236}">
                <a16:creationId xmlns:a16="http://schemas.microsoft.com/office/drawing/2014/main" id="{4FD4CC9B-3E39-8A4B-AE3F-D88C0C1D395C}"/>
              </a:ext>
            </a:extLst>
          </p:cNvPr>
          <p:cNvSpPr txBox="1"/>
          <p:nvPr/>
        </p:nvSpPr>
        <p:spPr>
          <a:xfrm>
            <a:off x="296562" y="1443841"/>
            <a:ext cx="10996863" cy="3970318"/>
          </a:xfrm>
          <a:prstGeom prst="rect">
            <a:avLst/>
          </a:prstGeom>
          <a:noFill/>
        </p:spPr>
        <p:txBody>
          <a:bodyPr wrap="square" rtlCol="0">
            <a:spAutoFit/>
          </a:bodyPr>
          <a:lstStyle/>
          <a:p>
            <a:r>
              <a:rPr lang="en-GB" sz="2800" b="1" dirty="0">
                <a:latin typeface="Helvetica Neue" panose="02000503000000020004" pitchFamily="2" charset="0"/>
                <a:ea typeface="Helvetica Neue" panose="02000503000000020004" pitchFamily="2" charset="0"/>
                <a:cs typeface="Helvetica Neue" panose="02000503000000020004" pitchFamily="2" charset="0"/>
              </a:rPr>
              <a:t>This week’s reading: </a:t>
            </a:r>
            <a:r>
              <a:rPr lang="en-GB" sz="2800" dirty="0">
                <a:latin typeface="Helvetica Neue" panose="02000503000000020004" pitchFamily="2" charset="0"/>
                <a:ea typeface="Helvetica Neue" panose="02000503000000020004" pitchFamily="2" charset="0"/>
                <a:cs typeface="Helvetica Neue" panose="02000503000000020004" pitchFamily="2" charset="0"/>
              </a:rPr>
              <a:t>2 Corinthians 8:1–9</a:t>
            </a:r>
          </a:p>
          <a:p>
            <a:r>
              <a:rPr lang="en-GB" sz="2800" b="1" dirty="0">
                <a:latin typeface="Helvetica Neue" panose="02000503000000020004" pitchFamily="2" charset="0"/>
                <a:ea typeface="Helvetica Neue" panose="02000503000000020004" pitchFamily="2" charset="0"/>
                <a:cs typeface="Helvetica Neue" panose="02000503000000020004" pitchFamily="2" charset="0"/>
              </a:rPr>
              <a:t> </a:t>
            </a:r>
          </a:p>
          <a:p>
            <a:r>
              <a:rPr lang="en-GB" sz="2800" b="1" dirty="0">
                <a:latin typeface="Helvetica Neue" panose="02000503000000020004" pitchFamily="2" charset="0"/>
                <a:ea typeface="Helvetica Neue" panose="02000503000000020004" pitchFamily="2" charset="0"/>
                <a:cs typeface="Helvetica Neue" panose="02000503000000020004" pitchFamily="2" charset="0"/>
              </a:rPr>
              <a:t>Other suggested reading: </a:t>
            </a:r>
            <a:r>
              <a:rPr lang="en-GB" sz="2800" dirty="0">
                <a:latin typeface="Helvetica Neue" panose="02000503000000020004" pitchFamily="2" charset="0"/>
                <a:ea typeface="Helvetica Neue" panose="02000503000000020004" pitchFamily="2" charset="0"/>
                <a:cs typeface="Helvetica Neue" panose="02000503000000020004" pitchFamily="2" charset="0"/>
              </a:rPr>
              <a:t>Exodus 35:1-10, 20-22a</a:t>
            </a:r>
          </a:p>
          <a:p>
            <a:r>
              <a:rPr lang="en-GB" sz="2800" dirty="0">
                <a:latin typeface="Helvetica Neue" panose="02000503000000020004" pitchFamily="2" charset="0"/>
                <a:ea typeface="Helvetica Neue" panose="02000503000000020004" pitchFamily="2" charset="0"/>
                <a:cs typeface="Helvetica Neue" panose="02000503000000020004" pitchFamily="2" charset="0"/>
              </a:rPr>
              <a:t> </a:t>
            </a:r>
          </a:p>
          <a:p>
            <a:r>
              <a:rPr lang="en-GB" sz="2800" b="1" dirty="0">
                <a:latin typeface="Helvetica Neue" panose="02000503000000020004" pitchFamily="2" charset="0"/>
                <a:ea typeface="Helvetica Neue" panose="02000503000000020004" pitchFamily="2" charset="0"/>
                <a:cs typeface="Helvetica Neue" panose="02000503000000020004" pitchFamily="2" charset="0"/>
              </a:rPr>
              <a:t>Focus Verse</a:t>
            </a:r>
          </a:p>
          <a:p>
            <a:r>
              <a:rPr lang="en-GB" sz="2800" dirty="0">
                <a:latin typeface="Helvetica Neue" panose="02000503000000020004" pitchFamily="2" charset="0"/>
                <a:ea typeface="Helvetica Neue" panose="02000503000000020004" pitchFamily="2" charset="0"/>
                <a:cs typeface="Helvetica Neue" panose="02000503000000020004" pitchFamily="2" charset="0"/>
              </a:rPr>
              <a:t>“For just as you excel in all things, in faith, in speech, in knowledge, </a:t>
            </a:r>
          </a:p>
          <a:p>
            <a:r>
              <a:rPr lang="en-GB" sz="2800" dirty="0">
                <a:latin typeface="Helvetica Neue" panose="02000503000000020004" pitchFamily="2" charset="0"/>
                <a:ea typeface="Helvetica Neue" panose="02000503000000020004" pitchFamily="2" charset="0"/>
                <a:cs typeface="Helvetica Neue" panose="02000503000000020004" pitchFamily="2" charset="0"/>
              </a:rPr>
              <a:t>in utmost eagerness </a:t>
            </a:r>
          </a:p>
          <a:p>
            <a:r>
              <a:rPr lang="en-GB" sz="2800" dirty="0">
                <a:latin typeface="Helvetica Neue" panose="02000503000000020004" pitchFamily="2" charset="0"/>
                <a:ea typeface="Helvetica Neue" panose="02000503000000020004" pitchFamily="2" charset="0"/>
                <a:cs typeface="Helvetica Neue" panose="02000503000000020004" pitchFamily="2" charset="0"/>
              </a:rPr>
              <a:t>and in our love for you, excel also in this grace of giving.”</a:t>
            </a:r>
          </a:p>
          <a:p>
            <a:r>
              <a:rPr lang="en-GB" sz="2800" i="1" dirty="0">
                <a:latin typeface="Helvetica Neue" panose="02000503000000020004" pitchFamily="2" charset="0"/>
                <a:ea typeface="Helvetica Neue" panose="02000503000000020004" pitchFamily="2" charset="0"/>
                <a:cs typeface="Helvetica Neue" panose="02000503000000020004" pitchFamily="2" charset="0"/>
              </a:rPr>
              <a:t>2 Corinthians 8:7</a:t>
            </a:r>
          </a:p>
        </p:txBody>
      </p:sp>
    </p:spTree>
    <p:extLst>
      <p:ext uri="{BB962C8B-B14F-4D97-AF65-F5344CB8AC3E}">
        <p14:creationId xmlns:p14="http://schemas.microsoft.com/office/powerpoint/2010/main" val="2018171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5A77E595-C08A-4447-B96A-0DC30A41756E}"/>
              </a:ext>
            </a:extLst>
          </p:cNvPr>
          <p:cNvSpPr txBox="1"/>
          <p:nvPr/>
        </p:nvSpPr>
        <p:spPr>
          <a:xfrm>
            <a:off x="4000003" y="6116595"/>
            <a:ext cx="4188941"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 Corinthians 8:1-9</a:t>
            </a:r>
          </a:p>
        </p:txBody>
      </p:sp>
      <p:sp>
        <p:nvSpPr>
          <p:cNvPr id="23" name="TextBox 22">
            <a:extLst>
              <a:ext uri="{FF2B5EF4-FFF2-40B4-BE49-F238E27FC236}">
                <a16:creationId xmlns:a16="http://schemas.microsoft.com/office/drawing/2014/main" id="{92FA3162-7D55-0645-9406-DF1688380AD8}"/>
              </a:ext>
            </a:extLst>
          </p:cNvPr>
          <p:cNvSpPr txBox="1"/>
          <p:nvPr/>
        </p:nvSpPr>
        <p:spPr>
          <a:xfrm>
            <a:off x="296562" y="321276"/>
            <a:ext cx="5918886" cy="400110"/>
          </a:xfrm>
          <a:prstGeom prst="rect">
            <a:avLst/>
          </a:prstGeom>
          <a:noFill/>
        </p:spPr>
        <p:txBody>
          <a:bodyPr wrap="square" rtlCol="0">
            <a:spAutoFit/>
          </a:bodyPr>
          <a:lstStyle/>
          <a:p>
            <a:r>
              <a:rPr lang="en-US" sz="2000" b="1" dirty="0">
                <a:solidFill>
                  <a:srgbClr val="4253B6"/>
                </a:solidFill>
                <a:latin typeface="Helvetica Neue" panose="02000503000000020004" pitchFamily="2" charset="0"/>
                <a:ea typeface="Helvetica Neue" panose="02000503000000020004" pitchFamily="2" charset="0"/>
                <a:cs typeface="Helvetica Neue" panose="02000503000000020004" pitchFamily="2" charset="0"/>
              </a:rPr>
              <a:t>Week 1: The Overflow of Grace</a:t>
            </a:r>
          </a:p>
        </p:txBody>
      </p:sp>
      <p:sp>
        <p:nvSpPr>
          <p:cNvPr id="6" name="TextBox 5">
            <a:extLst>
              <a:ext uri="{FF2B5EF4-FFF2-40B4-BE49-F238E27FC236}">
                <a16:creationId xmlns:a16="http://schemas.microsoft.com/office/drawing/2014/main" id="{E1ABD55A-3B7C-564E-8677-C061C08C0637}"/>
              </a:ext>
            </a:extLst>
          </p:cNvPr>
          <p:cNvSpPr txBox="1"/>
          <p:nvPr/>
        </p:nvSpPr>
        <p:spPr>
          <a:xfrm>
            <a:off x="296562" y="1443841"/>
            <a:ext cx="11097343" cy="3416320"/>
          </a:xfrm>
          <a:prstGeom prst="rect">
            <a:avLst/>
          </a:prstGeom>
          <a:noFill/>
        </p:spPr>
        <p:txBody>
          <a:bodyPr wrap="square" rtlCol="0">
            <a:spAutoFit/>
          </a:bodyPr>
          <a:lstStyle/>
          <a:p>
            <a:r>
              <a:rPr lang="en-GB" sz="2400" b="1" dirty="0">
                <a:solidFill>
                  <a:srgbClr val="E9A342"/>
                </a:solidFill>
                <a:latin typeface="Helvetica Neue" panose="02000503000000020004" pitchFamily="2" charset="0"/>
                <a:ea typeface="Helvetica Neue" panose="02000503000000020004" pitchFamily="2" charset="0"/>
                <a:cs typeface="Helvetica Neue" panose="02000503000000020004" pitchFamily="2" charset="0"/>
              </a:rPr>
              <a:t>Collect</a:t>
            </a: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 </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Heavenly Father, we see your boundless grace in every part of creation, and most especially do we see it in Jesus.</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Pour your grace into our hearts so that it overflows in our lives and makes us generous people.</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We make our prayer in the precious name of Jesus, Lord and Saviour of creation. </a:t>
            </a: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Amen.</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468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5A77E595-C08A-4447-B96A-0DC30A41756E}"/>
              </a:ext>
            </a:extLst>
          </p:cNvPr>
          <p:cNvSpPr txBox="1"/>
          <p:nvPr/>
        </p:nvSpPr>
        <p:spPr>
          <a:xfrm>
            <a:off x="4000003" y="6116595"/>
            <a:ext cx="4188941"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 Corinthians 8:1-9</a:t>
            </a:r>
          </a:p>
        </p:txBody>
      </p:sp>
      <p:sp>
        <p:nvSpPr>
          <p:cNvPr id="23" name="TextBox 22">
            <a:extLst>
              <a:ext uri="{FF2B5EF4-FFF2-40B4-BE49-F238E27FC236}">
                <a16:creationId xmlns:a16="http://schemas.microsoft.com/office/drawing/2014/main" id="{92FA3162-7D55-0645-9406-DF1688380AD8}"/>
              </a:ext>
            </a:extLst>
          </p:cNvPr>
          <p:cNvSpPr txBox="1"/>
          <p:nvPr/>
        </p:nvSpPr>
        <p:spPr>
          <a:xfrm>
            <a:off x="296562" y="321276"/>
            <a:ext cx="5918886" cy="400110"/>
          </a:xfrm>
          <a:prstGeom prst="rect">
            <a:avLst/>
          </a:prstGeom>
          <a:noFill/>
        </p:spPr>
        <p:txBody>
          <a:bodyPr wrap="square" rtlCol="0">
            <a:spAutoFit/>
          </a:bodyPr>
          <a:lstStyle/>
          <a:p>
            <a:r>
              <a:rPr lang="en-US" sz="2000" b="1" dirty="0">
                <a:solidFill>
                  <a:srgbClr val="4253B6"/>
                </a:solidFill>
                <a:latin typeface="Helvetica Neue" panose="02000503000000020004" pitchFamily="2" charset="0"/>
                <a:ea typeface="Helvetica Neue" panose="02000503000000020004" pitchFamily="2" charset="0"/>
                <a:cs typeface="Helvetica Neue" panose="02000503000000020004" pitchFamily="2" charset="0"/>
              </a:rPr>
              <a:t>Week 1: The Overflow of Grace</a:t>
            </a:r>
          </a:p>
        </p:txBody>
      </p:sp>
      <p:sp>
        <p:nvSpPr>
          <p:cNvPr id="6" name="TextBox 5">
            <a:extLst>
              <a:ext uri="{FF2B5EF4-FFF2-40B4-BE49-F238E27FC236}">
                <a16:creationId xmlns:a16="http://schemas.microsoft.com/office/drawing/2014/main" id="{4CF231EE-8A4B-D243-94A5-1538B2B92B2B}"/>
              </a:ext>
            </a:extLst>
          </p:cNvPr>
          <p:cNvSpPr txBox="1"/>
          <p:nvPr/>
        </p:nvSpPr>
        <p:spPr>
          <a:xfrm>
            <a:off x="296562" y="1443841"/>
            <a:ext cx="11097343" cy="2585323"/>
          </a:xfrm>
          <a:prstGeom prst="rect">
            <a:avLst/>
          </a:prstGeom>
          <a:noFill/>
        </p:spPr>
        <p:txBody>
          <a:bodyPr wrap="square" rtlCol="0">
            <a:spAutoFit/>
          </a:bodyPr>
          <a:lstStyle/>
          <a:p>
            <a:r>
              <a:rPr lang="en-GB" sz="2400" b="1" dirty="0">
                <a:solidFill>
                  <a:srgbClr val="E9A342"/>
                </a:solidFill>
                <a:latin typeface="Helvetica Neue" panose="02000503000000020004" pitchFamily="2" charset="0"/>
                <a:ea typeface="Helvetica Neue" panose="02000503000000020004" pitchFamily="2" charset="0"/>
                <a:cs typeface="Helvetica Neue" panose="02000503000000020004" pitchFamily="2" charset="0"/>
              </a:rPr>
              <a:t>A Song of God's Light</a:t>
            </a:r>
          </a:p>
          <a:p>
            <a:r>
              <a:rPr lang="en-GB" b="1" dirty="0">
                <a:latin typeface="Helvetica Neue" panose="02000503000000020004" pitchFamily="2" charset="0"/>
                <a:ea typeface="Helvetica Neue" panose="02000503000000020004" pitchFamily="2" charset="0"/>
                <a:cs typeface="Helvetica Neue" panose="02000503000000020004" pitchFamily="2" charset="0"/>
              </a:rPr>
              <a:t> </a:t>
            </a:r>
            <a:endParaRPr lang="en-GB"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The Lord is my light and my salvation; whom then shall I fear?</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The Lord is the strength of my life; of whom then shall I be afraid?</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Though a host encamp against me, my heart shall not be afraid, and though there rise up war against me, yet will I put my trust in him.</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One thing have I asked of the Lord and that alone I seek:</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70005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5A77E595-C08A-4447-B96A-0DC30A41756E}"/>
              </a:ext>
            </a:extLst>
          </p:cNvPr>
          <p:cNvSpPr txBox="1"/>
          <p:nvPr/>
        </p:nvSpPr>
        <p:spPr>
          <a:xfrm>
            <a:off x="4000003" y="6116595"/>
            <a:ext cx="4188941"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 Corinthians 8:1-9</a:t>
            </a:r>
          </a:p>
        </p:txBody>
      </p:sp>
      <p:sp>
        <p:nvSpPr>
          <p:cNvPr id="23" name="TextBox 22">
            <a:extLst>
              <a:ext uri="{FF2B5EF4-FFF2-40B4-BE49-F238E27FC236}">
                <a16:creationId xmlns:a16="http://schemas.microsoft.com/office/drawing/2014/main" id="{92FA3162-7D55-0645-9406-DF1688380AD8}"/>
              </a:ext>
            </a:extLst>
          </p:cNvPr>
          <p:cNvSpPr txBox="1"/>
          <p:nvPr/>
        </p:nvSpPr>
        <p:spPr>
          <a:xfrm>
            <a:off x="296562" y="321276"/>
            <a:ext cx="5918886" cy="400110"/>
          </a:xfrm>
          <a:prstGeom prst="rect">
            <a:avLst/>
          </a:prstGeom>
          <a:noFill/>
        </p:spPr>
        <p:txBody>
          <a:bodyPr wrap="square" rtlCol="0">
            <a:spAutoFit/>
          </a:bodyPr>
          <a:lstStyle/>
          <a:p>
            <a:r>
              <a:rPr lang="en-US" sz="2000" b="1" dirty="0">
                <a:solidFill>
                  <a:srgbClr val="4253B6"/>
                </a:solidFill>
                <a:latin typeface="Helvetica Neue" panose="02000503000000020004" pitchFamily="2" charset="0"/>
                <a:ea typeface="Helvetica Neue" panose="02000503000000020004" pitchFamily="2" charset="0"/>
                <a:cs typeface="Helvetica Neue" panose="02000503000000020004" pitchFamily="2" charset="0"/>
              </a:rPr>
              <a:t>Week 1: The Overflow of Grace</a:t>
            </a:r>
          </a:p>
        </p:txBody>
      </p:sp>
      <p:sp>
        <p:nvSpPr>
          <p:cNvPr id="6" name="TextBox 5">
            <a:extLst>
              <a:ext uri="{FF2B5EF4-FFF2-40B4-BE49-F238E27FC236}">
                <a16:creationId xmlns:a16="http://schemas.microsoft.com/office/drawing/2014/main" id="{5188FBE9-42F9-0643-8796-BEAE0D6CB98D}"/>
              </a:ext>
            </a:extLst>
          </p:cNvPr>
          <p:cNvSpPr txBox="1"/>
          <p:nvPr/>
        </p:nvSpPr>
        <p:spPr>
          <a:xfrm>
            <a:off x="296562" y="1443841"/>
            <a:ext cx="11097343" cy="2677656"/>
          </a:xfrm>
          <a:prstGeom prst="rect">
            <a:avLst/>
          </a:prstGeom>
          <a:noFill/>
        </p:spPr>
        <p:txBody>
          <a:bodyPr wrap="square" rtlCol="0">
            <a:spAutoFit/>
          </a:bodyPr>
          <a:lstStyle/>
          <a:p>
            <a:r>
              <a:rPr lang="en-GB" sz="2400" b="1" dirty="0">
                <a:latin typeface="Helvetica Neue" panose="02000503000000020004" pitchFamily="2" charset="0"/>
                <a:ea typeface="Helvetica Neue" panose="02000503000000020004" pitchFamily="2" charset="0"/>
                <a:cs typeface="Helvetica Neue" panose="02000503000000020004" pitchFamily="2" charset="0"/>
              </a:rPr>
              <a:t>that I may dwell in the house of the Lord all the days of my life, </a:t>
            </a: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To behold the fair beauty of the Lord and to seek his will in his temple.</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For in the day of trouble he shall hide me in his shelter; in the secret place of his dwelling shall he hide me and set me high upon a rock.</a:t>
            </a:r>
          </a:p>
          <a:p>
            <a:endParaRPr lang="en-GB" sz="2400" b="1"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Therefore will I offer in his dwelling an oblation with great gladness,</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I will sing and make music to the Lord.</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233391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5A77E595-C08A-4447-B96A-0DC30A41756E}"/>
              </a:ext>
            </a:extLst>
          </p:cNvPr>
          <p:cNvSpPr txBox="1"/>
          <p:nvPr/>
        </p:nvSpPr>
        <p:spPr>
          <a:xfrm>
            <a:off x="4000003" y="6116595"/>
            <a:ext cx="4188941"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 Corinthians 8:1-9</a:t>
            </a:r>
          </a:p>
        </p:txBody>
      </p:sp>
      <p:sp>
        <p:nvSpPr>
          <p:cNvPr id="23" name="TextBox 22">
            <a:extLst>
              <a:ext uri="{FF2B5EF4-FFF2-40B4-BE49-F238E27FC236}">
                <a16:creationId xmlns:a16="http://schemas.microsoft.com/office/drawing/2014/main" id="{92FA3162-7D55-0645-9406-DF1688380AD8}"/>
              </a:ext>
            </a:extLst>
          </p:cNvPr>
          <p:cNvSpPr txBox="1"/>
          <p:nvPr/>
        </p:nvSpPr>
        <p:spPr>
          <a:xfrm>
            <a:off x="296562" y="321276"/>
            <a:ext cx="5918886" cy="400110"/>
          </a:xfrm>
          <a:prstGeom prst="rect">
            <a:avLst/>
          </a:prstGeom>
          <a:noFill/>
        </p:spPr>
        <p:txBody>
          <a:bodyPr wrap="square" rtlCol="0">
            <a:spAutoFit/>
          </a:bodyPr>
          <a:lstStyle/>
          <a:p>
            <a:r>
              <a:rPr lang="en-US" sz="2000" b="1" dirty="0">
                <a:solidFill>
                  <a:srgbClr val="4253B6"/>
                </a:solidFill>
                <a:latin typeface="Helvetica Neue" panose="02000503000000020004" pitchFamily="2" charset="0"/>
                <a:ea typeface="Helvetica Neue" panose="02000503000000020004" pitchFamily="2" charset="0"/>
                <a:cs typeface="Helvetica Neue" panose="02000503000000020004" pitchFamily="2" charset="0"/>
              </a:rPr>
              <a:t>Week 1: The Overflow of Grace</a:t>
            </a:r>
          </a:p>
        </p:txBody>
      </p:sp>
      <p:sp>
        <p:nvSpPr>
          <p:cNvPr id="6" name="TextBox 5">
            <a:extLst>
              <a:ext uri="{FF2B5EF4-FFF2-40B4-BE49-F238E27FC236}">
                <a16:creationId xmlns:a16="http://schemas.microsoft.com/office/drawing/2014/main" id="{B5954FDE-BABB-E444-ABE8-60A61A479F76}"/>
              </a:ext>
            </a:extLst>
          </p:cNvPr>
          <p:cNvSpPr txBox="1"/>
          <p:nvPr/>
        </p:nvSpPr>
        <p:spPr>
          <a:xfrm>
            <a:off x="296562" y="1443841"/>
            <a:ext cx="11097343" cy="3046988"/>
          </a:xfrm>
          <a:prstGeom prst="rect">
            <a:avLst/>
          </a:prstGeom>
          <a:noFill/>
        </p:spPr>
        <p:txBody>
          <a:bodyPr wrap="square" rtlCol="0">
            <a:spAutoFit/>
          </a:bodyPr>
          <a:lstStyle/>
          <a:p>
            <a:r>
              <a:rPr lang="en-GB" sz="2400" b="1" dirty="0">
                <a:solidFill>
                  <a:srgbClr val="E9A342"/>
                </a:solidFill>
                <a:latin typeface="Helvetica Neue" panose="02000503000000020004" pitchFamily="2" charset="0"/>
                <a:ea typeface="Helvetica Neue" panose="02000503000000020004" pitchFamily="2" charset="0"/>
                <a:cs typeface="Helvetica Neue" panose="02000503000000020004" pitchFamily="2" charset="0"/>
              </a:rPr>
              <a:t>Prayer of Dedication</a:t>
            </a: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 </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We give what we have, but not all help us to be more generous.</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We serve as we are called help us to see when you are calling us further.</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We love within our limits help us to break down those barriers.</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So that we may love and serve you and give wholeheartedly. </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In Jesus’ name. </a:t>
            </a: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Amen.</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85119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5A77E595-C08A-4447-B96A-0DC30A41756E}"/>
              </a:ext>
            </a:extLst>
          </p:cNvPr>
          <p:cNvSpPr txBox="1"/>
          <p:nvPr/>
        </p:nvSpPr>
        <p:spPr>
          <a:xfrm>
            <a:off x="4000003" y="6116595"/>
            <a:ext cx="4188941"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 Corinthians 8:1-9</a:t>
            </a:r>
          </a:p>
        </p:txBody>
      </p:sp>
      <p:sp>
        <p:nvSpPr>
          <p:cNvPr id="23" name="TextBox 22">
            <a:extLst>
              <a:ext uri="{FF2B5EF4-FFF2-40B4-BE49-F238E27FC236}">
                <a16:creationId xmlns:a16="http://schemas.microsoft.com/office/drawing/2014/main" id="{92FA3162-7D55-0645-9406-DF1688380AD8}"/>
              </a:ext>
            </a:extLst>
          </p:cNvPr>
          <p:cNvSpPr txBox="1"/>
          <p:nvPr/>
        </p:nvSpPr>
        <p:spPr>
          <a:xfrm>
            <a:off x="296562" y="321276"/>
            <a:ext cx="5918886" cy="400110"/>
          </a:xfrm>
          <a:prstGeom prst="rect">
            <a:avLst/>
          </a:prstGeom>
          <a:noFill/>
        </p:spPr>
        <p:txBody>
          <a:bodyPr wrap="square" rtlCol="0">
            <a:spAutoFit/>
          </a:bodyPr>
          <a:lstStyle/>
          <a:p>
            <a:r>
              <a:rPr lang="en-US" sz="2000" b="1" dirty="0">
                <a:solidFill>
                  <a:srgbClr val="4253B6"/>
                </a:solidFill>
                <a:latin typeface="Helvetica Neue" panose="02000503000000020004" pitchFamily="2" charset="0"/>
                <a:ea typeface="Helvetica Neue" panose="02000503000000020004" pitchFamily="2" charset="0"/>
                <a:cs typeface="Helvetica Neue" panose="02000503000000020004" pitchFamily="2" charset="0"/>
              </a:rPr>
              <a:t>Week 1: The Overflow of Grace</a:t>
            </a:r>
          </a:p>
        </p:txBody>
      </p:sp>
      <p:sp>
        <p:nvSpPr>
          <p:cNvPr id="6" name="TextBox 5">
            <a:extLst>
              <a:ext uri="{FF2B5EF4-FFF2-40B4-BE49-F238E27FC236}">
                <a16:creationId xmlns:a16="http://schemas.microsoft.com/office/drawing/2014/main" id="{1FE25C26-E474-544B-8622-28794F96E656}"/>
              </a:ext>
            </a:extLst>
          </p:cNvPr>
          <p:cNvSpPr txBox="1"/>
          <p:nvPr/>
        </p:nvSpPr>
        <p:spPr>
          <a:xfrm>
            <a:off x="296562" y="1443841"/>
            <a:ext cx="11097343" cy="4062651"/>
          </a:xfrm>
          <a:prstGeom prst="rect">
            <a:avLst/>
          </a:prstGeom>
          <a:noFill/>
        </p:spPr>
        <p:txBody>
          <a:bodyPr wrap="square" rtlCol="0">
            <a:spAutoFit/>
          </a:bodyPr>
          <a:lstStyle/>
          <a:p>
            <a:r>
              <a:rPr lang="en-GB" sz="2400" b="1" dirty="0">
                <a:solidFill>
                  <a:srgbClr val="E9A342"/>
                </a:solidFill>
                <a:latin typeface="Helvetica Neue" panose="02000503000000020004" pitchFamily="2" charset="0"/>
                <a:ea typeface="Helvetica Neue" panose="02000503000000020004" pitchFamily="2" charset="0"/>
                <a:cs typeface="Helvetica Neue" panose="02000503000000020004" pitchFamily="2" charset="0"/>
              </a:rPr>
              <a:t>A Prayer for Giving in Grace</a:t>
            </a:r>
          </a:p>
          <a:p>
            <a:endParaRPr lang="en-GB" dirty="0"/>
          </a:p>
          <a:p>
            <a:r>
              <a:rPr lang="en-GB" sz="2400" b="1" dirty="0">
                <a:latin typeface="Helvetica Neue" panose="02000503000000020004" pitchFamily="2" charset="0"/>
                <a:ea typeface="Helvetica Neue" panose="02000503000000020004" pitchFamily="2" charset="0"/>
                <a:cs typeface="Helvetica Neue" panose="02000503000000020004" pitchFamily="2" charset="0"/>
              </a:rPr>
              <a:t>Heavenly Father, give grace to us, the living stones who form your Church, to reflect prayerfully at this special time on our love for you and our neighbour.</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Make us mindful of the many gifts you bestow upon us.</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We ask that your Holy Spirit will inspire and direct us in our choice of giving, remembering that we are only giving back that which is truly yours. </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Strengthen us, Lord, to meet this challenge according to your will.</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Through Jesus Christ our Lord who has given all that we might live.</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b="1" dirty="0">
                <a:latin typeface="Helvetica Neue" panose="02000503000000020004" pitchFamily="2" charset="0"/>
                <a:ea typeface="Helvetica Neue" panose="02000503000000020004" pitchFamily="2" charset="0"/>
                <a:cs typeface="Helvetica Neue" panose="02000503000000020004" pitchFamily="2" charset="0"/>
              </a:rPr>
              <a:t>Amen.</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750504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1383</Words>
  <Application>Microsoft Office PowerPoint</Application>
  <PresentationFormat>Widescreen</PresentationFormat>
  <Paragraphs>143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Shepherd</dc:creator>
  <cp:lastModifiedBy>Luke Maundrell</cp:lastModifiedBy>
  <cp:revision>13</cp:revision>
  <dcterms:created xsi:type="dcterms:W3CDTF">2021-04-06T10:35:21Z</dcterms:created>
  <dcterms:modified xsi:type="dcterms:W3CDTF">2021-04-14T14:09:12Z</dcterms:modified>
</cp:coreProperties>
</file>